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821531" rtl="0" fontAlgn="auto" latinLnBrk="0" hangingPunct="0">
      <a:lnSpc>
        <a:spcPct val="100000"/>
      </a:lnSpc>
      <a:spcBef>
        <a:spcPts val="0"/>
      </a:spcBef>
      <a:spcAft>
        <a:spcPts val="0"/>
      </a:spcAft>
      <a:buClrTx/>
      <a:buSzTx/>
      <a:buFontTx/>
      <a:buNone/>
      <a:tabLst/>
      <a:defRPr b="1" baseline="0" cap="none" i="0" spc="0" strike="noStrike" sz="3200" u="none" kumimoji="0" normalizeH="0">
        <a:ln>
          <a:noFill/>
        </a:ln>
        <a:solidFill>
          <a:srgbClr val="000000"/>
        </a:solidFill>
        <a:effectLst/>
        <a:uFillTx/>
        <a:latin typeface="Helvetica Neue"/>
        <a:ea typeface="Helvetica Neue"/>
        <a:cs typeface="Helvetica Neue"/>
        <a:sym typeface="Helvetica Neue"/>
      </a:defRPr>
    </a:lvl1pPr>
    <a:lvl2pPr marL="0" marR="0" indent="228600" algn="ctr" defTabSz="821531" rtl="0" fontAlgn="auto" latinLnBrk="0" hangingPunct="0">
      <a:lnSpc>
        <a:spcPct val="100000"/>
      </a:lnSpc>
      <a:spcBef>
        <a:spcPts val="0"/>
      </a:spcBef>
      <a:spcAft>
        <a:spcPts val="0"/>
      </a:spcAft>
      <a:buClrTx/>
      <a:buSzTx/>
      <a:buFontTx/>
      <a:buNone/>
      <a:tabLst/>
      <a:defRPr b="1" baseline="0" cap="none" i="0" spc="0" strike="noStrike" sz="3200" u="none" kumimoji="0" normalizeH="0">
        <a:ln>
          <a:noFill/>
        </a:ln>
        <a:solidFill>
          <a:srgbClr val="000000"/>
        </a:solidFill>
        <a:effectLst/>
        <a:uFillTx/>
        <a:latin typeface="Helvetica Neue"/>
        <a:ea typeface="Helvetica Neue"/>
        <a:cs typeface="Helvetica Neue"/>
        <a:sym typeface="Helvetica Neue"/>
      </a:defRPr>
    </a:lvl2pPr>
    <a:lvl3pPr marL="0" marR="0" indent="457200" algn="ctr" defTabSz="821531" rtl="0" fontAlgn="auto" latinLnBrk="0" hangingPunct="0">
      <a:lnSpc>
        <a:spcPct val="100000"/>
      </a:lnSpc>
      <a:spcBef>
        <a:spcPts val="0"/>
      </a:spcBef>
      <a:spcAft>
        <a:spcPts val="0"/>
      </a:spcAft>
      <a:buClrTx/>
      <a:buSzTx/>
      <a:buFontTx/>
      <a:buNone/>
      <a:tabLst/>
      <a:defRPr b="1" baseline="0" cap="none" i="0" spc="0" strike="noStrike" sz="3200" u="none" kumimoji="0" normalizeH="0">
        <a:ln>
          <a:noFill/>
        </a:ln>
        <a:solidFill>
          <a:srgbClr val="000000"/>
        </a:solidFill>
        <a:effectLst/>
        <a:uFillTx/>
        <a:latin typeface="Helvetica Neue"/>
        <a:ea typeface="Helvetica Neue"/>
        <a:cs typeface="Helvetica Neue"/>
        <a:sym typeface="Helvetica Neue"/>
      </a:defRPr>
    </a:lvl3pPr>
    <a:lvl4pPr marL="0" marR="0" indent="685800" algn="ctr" defTabSz="821531" rtl="0" fontAlgn="auto" latinLnBrk="0" hangingPunct="0">
      <a:lnSpc>
        <a:spcPct val="100000"/>
      </a:lnSpc>
      <a:spcBef>
        <a:spcPts val="0"/>
      </a:spcBef>
      <a:spcAft>
        <a:spcPts val="0"/>
      </a:spcAft>
      <a:buClrTx/>
      <a:buSzTx/>
      <a:buFontTx/>
      <a:buNone/>
      <a:tabLst/>
      <a:defRPr b="1" baseline="0" cap="none" i="0" spc="0" strike="noStrike" sz="3200" u="none" kumimoji="0" normalizeH="0">
        <a:ln>
          <a:noFill/>
        </a:ln>
        <a:solidFill>
          <a:srgbClr val="000000"/>
        </a:solidFill>
        <a:effectLst/>
        <a:uFillTx/>
        <a:latin typeface="Helvetica Neue"/>
        <a:ea typeface="Helvetica Neue"/>
        <a:cs typeface="Helvetica Neue"/>
        <a:sym typeface="Helvetica Neue"/>
      </a:defRPr>
    </a:lvl4pPr>
    <a:lvl5pPr marL="0" marR="0" indent="914400" algn="ctr" defTabSz="821531" rtl="0" fontAlgn="auto" latinLnBrk="0" hangingPunct="0">
      <a:lnSpc>
        <a:spcPct val="100000"/>
      </a:lnSpc>
      <a:spcBef>
        <a:spcPts val="0"/>
      </a:spcBef>
      <a:spcAft>
        <a:spcPts val="0"/>
      </a:spcAft>
      <a:buClrTx/>
      <a:buSzTx/>
      <a:buFontTx/>
      <a:buNone/>
      <a:tabLst/>
      <a:defRPr b="1" baseline="0" cap="none" i="0" spc="0" strike="noStrike" sz="3200" u="none" kumimoji="0" normalizeH="0">
        <a:ln>
          <a:noFill/>
        </a:ln>
        <a:solidFill>
          <a:srgbClr val="000000"/>
        </a:solidFill>
        <a:effectLst/>
        <a:uFillTx/>
        <a:latin typeface="Helvetica Neue"/>
        <a:ea typeface="Helvetica Neue"/>
        <a:cs typeface="Helvetica Neue"/>
        <a:sym typeface="Helvetica Neue"/>
      </a:defRPr>
    </a:lvl5pPr>
    <a:lvl6pPr marL="0" marR="0" indent="1143000" algn="ctr" defTabSz="821531" rtl="0" fontAlgn="auto" latinLnBrk="0" hangingPunct="0">
      <a:lnSpc>
        <a:spcPct val="100000"/>
      </a:lnSpc>
      <a:spcBef>
        <a:spcPts val="0"/>
      </a:spcBef>
      <a:spcAft>
        <a:spcPts val="0"/>
      </a:spcAft>
      <a:buClrTx/>
      <a:buSzTx/>
      <a:buFontTx/>
      <a:buNone/>
      <a:tabLst/>
      <a:defRPr b="1" baseline="0" cap="none" i="0" spc="0" strike="noStrike" sz="3200" u="none" kumimoji="0" normalizeH="0">
        <a:ln>
          <a:noFill/>
        </a:ln>
        <a:solidFill>
          <a:srgbClr val="000000"/>
        </a:solidFill>
        <a:effectLst/>
        <a:uFillTx/>
        <a:latin typeface="Helvetica Neue"/>
        <a:ea typeface="Helvetica Neue"/>
        <a:cs typeface="Helvetica Neue"/>
        <a:sym typeface="Helvetica Neue"/>
      </a:defRPr>
    </a:lvl6pPr>
    <a:lvl7pPr marL="0" marR="0" indent="1371600" algn="ctr" defTabSz="821531" rtl="0" fontAlgn="auto" latinLnBrk="0" hangingPunct="0">
      <a:lnSpc>
        <a:spcPct val="100000"/>
      </a:lnSpc>
      <a:spcBef>
        <a:spcPts val="0"/>
      </a:spcBef>
      <a:spcAft>
        <a:spcPts val="0"/>
      </a:spcAft>
      <a:buClrTx/>
      <a:buSzTx/>
      <a:buFontTx/>
      <a:buNone/>
      <a:tabLst/>
      <a:defRPr b="1" baseline="0" cap="none" i="0" spc="0" strike="noStrike" sz="3200" u="none" kumimoji="0" normalizeH="0">
        <a:ln>
          <a:noFill/>
        </a:ln>
        <a:solidFill>
          <a:srgbClr val="000000"/>
        </a:solidFill>
        <a:effectLst/>
        <a:uFillTx/>
        <a:latin typeface="Helvetica Neue"/>
        <a:ea typeface="Helvetica Neue"/>
        <a:cs typeface="Helvetica Neue"/>
        <a:sym typeface="Helvetica Neue"/>
      </a:defRPr>
    </a:lvl7pPr>
    <a:lvl8pPr marL="0" marR="0" indent="1600200" algn="ctr" defTabSz="821531" rtl="0" fontAlgn="auto" latinLnBrk="0" hangingPunct="0">
      <a:lnSpc>
        <a:spcPct val="100000"/>
      </a:lnSpc>
      <a:spcBef>
        <a:spcPts val="0"/>
      </a:spcBef>
      <a:spcAft>
        <a:spcPts val="0"/>
      </a:spcAft>
      <a:buClrTx/>
      <a:buSzTx/>
      <a:buFontTx/>
      <a:buNone/>
      <a:tabLst/>
      <a:defRPr b="1" baseline="0" cap="none" i="0" spc="0" strike="noStrike" sz="3200" u="none" kumimoji="0" normalizeH="0">
        <a:ln>
          <a:noFill/>
        </a:ln>
        <a:solidFill>
          <a:srgbClr val="000000"/>
        </a:solidFill>
        <a:effectLst/>
        <a:uFillTx/>
        <a:latin typeface="Helvetica Neue"/>
        <a:ea typeface="Helvetica Neue"/>
        <a:cs typeface="Helvetica Neue"/>
        <a:sym typeface="Helvetica Neue"/>
      </a:defRPr>
    </a:lvl8pPr>
    <a:lvl9pPr marL="0" marR="0" indent="1828800" algn="ctr" defTabSz="821531" rtl="0" fontAlgn="auto" latinLnBrk="0" hangingPunct="0">
      <a:lnSpc>
        <a:spcPct val="100000"/>
      </a:lnSpc>
      <a:spcBef>
        <a:spcPts val="0"/>
      </a:spcBef>
      <a:spcAft>
        <a:spcPts val="0"/>
      </a:spcAft>
      <a:buClrTx/>
      <a:buSzTx/>
      <a:buFontTx/>
      <a:buNone/>
      <a:tabLst/>
      <a:defRPr b="1" baseline="0" cap="none" i="0" spc="0" strike="noStrike" sz="3200" u="none" kumimoji="0" normalizeH="0">
        <a:ln>
          <a:noFill/>
        </a:ln>
        <a:solidFill>
          <a:srgbClr val="000000"/>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b="def" i="def"/>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b="def" i="def"/>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35" name="Shape 135"/>
          <p:cNvSpPr/>
          <p:nvPr>
            <p:ph type="sldImg"/>
          </p:nvPr>
        </p:nvSpPr>
        <p:spPr>
          <a:xfrm>
            <a:off x="1143000" y="685800"/>
            <a:ext cx="4572000" cy="3429000"/>
          </a:xfrm>
          <a:prstGeom prst="rect">
            <a:avLst/>
          </a:prstGeom>
        </p:spPr>
        <p:txBody>
          <a:bodyPr/>
          <a:lstStyle/>
          <a:p>
            <a:pPr/>
          </a:p>
        </p:txBody>
      </p:sp>
      <p:sp>
        <p:nvSpPr>
          <p:cNvPr id="136" name="Shape 13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Title &amp; Subtitle">
    <p:spTree>
      <p:nvGrpSpPr>
        <p:cNvPr id="1" name=""/>
        <p:cNvGrpSpPr/>
        <p:nvPr/>
      </p:nvGrpSpPr>
      <p:grpSpPr>
        <a:xfrm>
          <a:off x="0" y="0"/>
          <a:ext cx="0" cy="0"/>
          <a:chOff x="0" y="0"/>
          <a:chExt cx="0" cy="0"/>
        </a:xfrm>
      </p:grpSpPr>
      <p:sp>
        <p:nvSpPr>
          <p:cNvPr id="22" name="Title Text"/>
          <p:cNvSpPr txBox="1"/>
          <p:nvPr>
            <p:ph type="title"/>
          </p:nvPr>
        </p:nvSpPr>
        <p:spPr>
          <a:xfrm>
            <a:off x="4833937" y="2303859"/>
            <a:ext cx="14716126" cy="4643438"/>
          </a:xfrm>
          <a:prstGeom prst="rect">
            <a:avLst/>
          </a:prstGeom>
        </p:spPr>
        <p:txBody>
          <a:bodyPr lIns="71437" tIns="71437" rIns="71437" bIns="71437" anchor="b"/>
          <a:lstStyle>
            <a:lvl1pPr algn="ctr" defTabSz="821531">
              <a:defRPr sz="11200">
                <a:solidFill>
                  <a:srgbClr val="000000"/>
                </a:solidFill>
                <a:latin typeface="+mn-lt"/>
                <a:ea typeface="+mn-ea"/>
                <a:cs typeface="+mn-cs"/>
                <a:sym typeface="Helvetica Neue Medium"/>
              </a:defRPr>
            </a:lvl1pPr>
          </a:lstStyle>
          <a:p>
            <a:pPr/>
            <a:r>
              <a:t>Title Text</a:t>
            </a:r>
          </a:p>
        </p:txBody>
      </p:sp>
      <p:sp>
        <p:nvSpPr>
          <p:cNvPr id="23" name="Body Level One…"/>
          <p:cNvSpPr txBox="1"/>
          <p:nvPr>
            <p:ph type="body" sz="quarter" idx="1"/>
          </p:nvPr>
        </p:nvSpPr>
        <p:spPr>
          <a:xfrm>
            <a:off x="4833937" y="7090171"/>
            <a:ext cx="14716126" cy="1589486"/>
          </a:xfrm>
          <a:prstGeom prst="rect">
            <a:avLst/>
          </a:prstGeom>
        </p:spPr>
        <p:txBody>
          <a:bodyPr lIns="71437" tIns="71437" rIns="71437" bIns="71437"/>
          <a:lstStyle>
            <a:lvl1pPr marL="0" indent="0" algn="ctr" defTabSz="821531">
              <a:spcBef>
                <a:spcPts val="0"/>
              </a:spcBef>
              <a:buClrTx/>
              <a:buSzTx/>
              <a:buNone/>
              <a:defRPr sz="5200">
                <a:solidFill>
                  <a:srgbClr val="000000"/>
                </a:solidFill>
                <a:latin typeface="Helvetica Neue"/>
                <a:ea typeface="Helvetica Neue"/>
                <a:cs typeface="Helvetica Neue"/>
                <a:sym typeface="Helvetica Neue"/>
              </a:defRPr>
            </a:lvl1pPr>
            <a:lvl2pPr marL="0" indent="0" algn="ctr" defTabSz="821531">
              <a:spcBef>
                <a:spcPts val="0"/>
              </a:spcBef>
              <a:buClrTx/>
              <a:buSzTx/>
              <a:buNone/>
              <a:defRPr sz="5200">
                <a:solidFill>
                  <a:srgbClr val="000000"/>
                </a:solidFill>
                <a:latin typeface="Helvetica Neue"/>
                <a:ea typeface="Helvetica Neue"/>
                <a:cs typeface="Helvetica Neue"/>
                <a:sym typeface="Helvetica Neue"/>
              </a:defRPr>
            </a:lvl2pPr>
            <a:lvl3pPr marL="0" indent="0" algn="ctr" defTabSz="821531">
              <a:spcBef>
                <a:spcPts val="0"/>
              </a:spcBef>
              <a:buClrTx/>
              <a:buSzTx/>
              <a:buNone/>
              <a:defRPr sz="5200">
                <a:solidFill>
                  <a:srgbClr val="000000"/>
                </a:solidFill>
                <a:latin typeface="Helvetica Neue"/>
                <a:ea typeface="Helvetica Neue"/>
                <a:cs typeface="Helvetica Neue"/>
                <a:sym typeface="Helvetica Neue"/>
              </a:defRPr>
            </a:lvl3pPr>
            <a:lvl4pPr marL="0" indent="0" algn="ctr" defTabSz="821531">
              <a:spcBef>
                <a:spcPts val="0"/>
              </a:spcBef>
              <a:buClrTx/>
              <a:buSzTx/>
              <a:buNone/>
              <a:defRPr sz="5200">
                <a:solidFill>
                  <a:srgbClr val="000000"/>
                </a:solidFill>
                <a:latin typeface="Helvetica Neue"/>
                <a:ea typeface="Helvetica Neue"/>
                <a:cs typeface="Helvetica Neue"/>
                <a:sym typeface="Helvetica Neue"/>
              </a:defRPr>
            </a:lvl4pPr>
            <a:lvl5pPr marL="0" indent="0" algn="ctr" defTabSz="821531">
              <a:spcBef>
                <a:spcPts val="0"/>
              </a:spcBef>
              <a:buClrTx/>
              <a:buSzTx/>
              <a:buNone/>
              <a:defRPr sz="5200">
                <a:solidFill>
                  <a:srgbClr val="000000"/>
                </a:solidFill>
                <a:latin typeface="Helvetica Neue"/>
                <a:ea typeface="Helvetica Neue"/>
                <a:cs typeface="Helvetica Neue"/>
                <a:sym typeface="Helvetica Neue"/>
              </a:defRPr>
            </a:lvl5pPr>
          </a:lstStyle>
          <a:p>
            <a:pPr/>
            <a:r>
              <a:t>Body Level One</a:t>
            </a:r>
          </a:p>
          <a:p>
            <a:pPr lvl="1"/>
            <a:r>
              <a:t>Body Level Two</a:t>
            </a:r>
          </a:p>
          <a:p>
            <a:pPr lvl="2"/>
            <a:r>
              <a:t>Body Level Three</a:t>
            </a:r>
          </a:p>
          <a:p>
            <a:pPr lvl="3"/>
            <a:r>
              <a:t>Body Level Four</a:t>
            </a:r>
          </a:p>
          <a:p>
            <a:pPr lvl="4"/>
            <a:r>
              <a:t>Body Level Five</a:t>
            </a:r>
          </a:p>
        </p:txBody>
      </p:sp>
      <p:sp>
        <p:nvSpPr>
          <p:cNvPr id="24" name="Slide Number"/>
          <p:cNvSpPr txBox="1"/>
          <p:nvPr>
            <p:ph type="sldNum" sz="quarter" idx="2"/>
          </p:nvPr>
        </p:nvSpPr>
        <p:spPr>
          <a:xfrm>
            <a:off x="11954103" y="13073062"/>
            <a:ext cx="466269" cy="477671"/>
          </a:xfrm>
          <a:prstGeom prst="rect">
            <a:avLst/>
          </a:prstGeom>
        </p:spPr>
        <p:txBody>
          <a:bodyPr wrap="none" lIns="71437" tIns="71437" rIns="71437" bIns="71437" anchor="t"/>
          <a:lstStyle>
            <a:lvl1pPr algn="ctr" defTabSz="821531">
              <a:defRPr sz="2200">
                <a:solidFill>
                  <a:srgbClr val="000000"/>
                </a:solidFill>
                <a:latin typeface="Helvetica Neue Thin"/>
                <a:ea typeface="Helvetica Neue Thin"/>
                <a:cs typeface="Helvetica Neue Thin"/>
                <a:sym typeface="Helvetica Neue Thin"/>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Quote">
    <p:spTree>
      <p:nvGrpSpPr>
        <p:cNvPr id="1" name=""/>
        <p:cNvGrpSpPr/>
        <p:nvPr/>
      </p:nvGrpSpPr>
      <p:grpSpPr>
        <a:xfrm>
          <a:off x="0" y="0"/>
          <a:ext cx="0" cy="0"/>
          <a:chOff x="0" y="0"/>
          <a:chExt cx="0" cy="0"/>
        </a:xfrm>
      </p:grpSpPr>
      <p:sp>
        <p:nvSpPr>
          <p:cNvPr id="105" name="–Johnny Appleseed"/>
          <p:cNvSpPr txBox="1"/>
          <p:nvPr>
            <p:ph type="body" sz="quarter" idx="13"/>
          </p:nvPr>
        </p:nvSpPr>
        <p:spPr>
          <a:xfrm>
            <a:off x="4833937" y="8947546"/>
            <a:ext cx="14716126" cy="647701"/>
          </a:xfrm>
          <a:prstGeom prst="rect">
            <a:avLst/>
          </a:prstGeom>
        </p:spPr>
        <p:txBody>
          <a:bodyPr lIns="71437" tIns="71437" rIns="71437" bIns="71437">
            <a:spAutoFit/>
          </a:bodyPr>
          <a:lstStyle>
            <a:lvl1pPr marL="0" indent="0" algn="ctr" defTabSz="821531">
              <a:spcBef>
                <a:spcPts val="0"/>
              </a:spcBef>
              <a:buClrTx/>
              <a:buSzTx/>
              <a:buNone/>
              <a:defRPr i="1" sz="3200">
                <a:solidFill>
                  <a:srgbClr val="000000"/>
                </a:solidFill>
                <a:latin typeface="Helvetica Neue"/>
                <a:ea typeface="Helvetica Neue"/>
                <a:cs typeface="Helvetica Neue"/>
                <a:sym typeface="Helvetica Neue"/>
              </a:defRPr>
            </a:lvl1pPr>
          </a:lstStyle>
          <a:p>
            <a:pPr/>
            <a:r>
              <a:t>–Johnny Appleseed</a:t>
            </a:r>
          </a:p>
        </p:txBody>
      </p:sp>
      <p:sp>
        <p:nvSpPr>
          <p:cNvPr id="106" name="“Type a quote here.”"/>
          <p:cNvSpPr txBox="1"/>
          <p:nvPr>
            <p:ph type="body" sz="quarter" idx="14"/>
          </p:nvPr>
        </p:nvSpPr>
        <p:spPr>
          <a:xfrm>
            <a:off x="4833937" y="5997575"/>
            <a:ext cx="14716126" cy="863601"/>
          </a:xfrm>
          <a:prstGeom prst="rect">
            <a:avLst/>
          </a:prstGeom>
        </p:spPr>
        <p:txBody>
          <a:bodyPr lIns="71437" tIns="71437" rIns="71437" bIns="71437" anchor="ctr">
            <a:spAutoFit/>
          </a:bodyPr>
          <a:lstStyle>
            <a:lvl1pPr marL="0" indent="0" algn="ctr" defTabSz="821531">
              <a:spcBef>
                <a:spcPts val="0"/>
              </a:spcBef>
              <a:buClrTx/>
              <a:buSzTx/>
              <a:buNone/>
              <a:defRPr sz="4600">
                <a:solidFill>
                  <a:srgbClr val="000000"/>
                </a:solidFill>
                <a:latin typeface="+mn-lt"/>
                <a:ea typeface="+mn-ea"/>
                <a:cs typeface="+mn-cs"/>
                <a:sym typeface="Helvetica Neue Medium"/>
              </a:defRPr>
            </a:lvl1pPr>
          </a:lstStyle>
          <a:p>
            <a:pPr/>
            <a:r>
              <a:t>“Type a quote here.” </a:t>
            </a:r>
          </a:p>
        </p:txBody>
      </p:sp>
      <p:sp>
        <p:nvSpPr>
          <p:cNvPr id="107" name="Slide Number"/>
          <p:cNvSpPr txBox="1"/>
          <p:nvPr>
            <p:ph type="sldNum" sz="quarter" idx="2"/>
          </p:nvPr>
        </p:nvSpPr>
        <p:spPr>
          <a:xfrm>
            <a:off x="11954103" y="13073062"/>
            <a:ext cx="466269" cy="477671"/>
          </a:xfrm>
          <a:prstGeom prst="rect">
            <a:avLst/>
          </a:prstGeom>
        </p:spPr>
        <p:txBody>
          <a:bodyPr wrap="none" lIns="71437" tIns="71437" rIns="71437" bIns="71437" anchor="t"/>
          <a:lstStyle>
            <a:lvl1pPr algn="ctr" defTabSz="821531">
              <a:defRPr sz="2200">
                <a:solidFill>
                  <a:srgbClr val="000000"/>
                </a:solidFill>
                <a:latin typeface="Helvetica Neue Light"/>
                <a:ea typeface="Helvetica Neue Light"/>
                <a:cs typeface="Helvetica Neue Light"/>
                <a:sym typeface="Helvetica Neue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hoto">
    <p:spTree>
      <p:nvGrpSpPr>
        <p:cNvPr id="1" name=""/>
        <p:cNvGrpSpPr/>
        <p:nvPr/>
      </p:nvGrpSpPr>
      <p:grpSpPr>
        <a:xfrm>
          <a:off x="0" y="0"/>
          <a:ext cx="0" cy="0"/>
          <a:chOff x="0" y="0"/>
          <a:chExt cx="0" cy="0"/>
        </a:xfrm>
      </p:grpSpPr>
      <p:sp>
        <p:nvSpPr>
          <p:cNvPr id="114" name="Image"/>
          <p:cNvSpPr/>
          <p:nvPr>
            <p:ph type="pic" idx="13"/>
          </p:nvPr>
        </p:nvSpPr>
        <p:spPr>
          <a:xfrm>
            <a:off x="3047999" y="0"/>
            <a:ext cx="18288001" cy="13716000"/>
          </a:xfrm>
          <a:prstGeom prst="rect">
            <a:avLst/>
          </a:prstGeom>
        </p:spPr>
        <p:txBody>
          <a:bodyPr tIns="45719" bIns="45719">
            <a:noAutofit/>
          </a:bodyPr>
          <a:lstStyle/>
          <a:p>
            <a:pPr/>
          </a:p>
        </p:txBody>
      </p:sp>
      <p:sp>
        <p:nvSpPr>
          <p:cNvPr id="115" name="Slide Number"/>
          <p:cNvSpPr txBox="1"/>
          <p:nvPr>
            <p:ph type="sldNum" sz="quarter" idx="2"/>
          </p:nvPr>
        </p:nvSpPr>
        <p:spPr>
          <a:xfrm>
            <a:off x="11954103" y="13073062"/>
            <a:ext cx="466269" cy="477671"/>
          </a:xfrm>
          <a:prstGeom prst="rect">
            <a:avLst/>
          </a:prstGeom>
        </p:spPr>
        <p:txBody>
          <a:bodyPr wrap="none" lIns="71437" tIns="71437" rIns="71437" bIns="71437" anchor="t"/>
          <a:lstStyle>
            <a:lvl1pPr algn="ctr" defTabSz="821531">
              <a:defRPr sz="2200">
                <a:solidFill>
                  <a:srgbClr val="000000"/>
                </a:solidFill>
                <a:latin typeface="Helvetica Neue Light"/>
                <a:ea typeface="Helvetica Neue Light"/>
                <a:cs typeface="Helvetica Neue Light"/>
                <a:sym typeface="Helvetica Neue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lank">
    <p:spTree>
      <p:nvGrpSpPr>
        <p:cNvPr id="1" name=""/>
        <p:cNvGrpSpPr/>
        <p:nvPr/>
      </p:nvGrpSpPr>
      <p:grpSpPr>
        <a:xfrm>
          <a:off x="0" y="0"/>
          <a:ext cx="0" cy="0"/>
          <a:chOff x="0" y="0"/>
          <a:chExt cx="0" cy="0"/>
        </a:xfrm>
      </p:grpSpPr>
      <p:sp>
        <p:nvSpPr>
          <p:cNvPr id="122" name="Slide Number"/>
          <p:cNvSpPr txBox="1"/>
          <p:nvPr>
            <p:ph type="sldNum" sz="quarter" idx="2"/>
          </p:nvPr>
        </p:nvSpPr>
        <p:spPr>
          <a:xfrm>
            <a:off x="11954103" y="13073062"/>
            <a:ext cx="466269" cy="477671"/>
          </a:xfrm>
          <a:prstGeom prst="rect">
            <a:avLst/>
          </a:prstGeom>
        </p:spPr>
        <p:txBody>
          <a:bodyPr wrap="none" lIns="71437" tIns="71437" rIns="71437" bIns="71437" anchor="t"/>
          <a:lstStyle>
            <a:lvl1pPr algn="ctr" defTabSz="821531">
              <a:defRPr sz="2200">
                <a:solidFill>
                  <a:srgbClr val="000000"/>
                </a:solidFill>
                <a:latin typeface="Helvetica Neue Light"/>
                <a:ea typeface="Helvetica Neue Light"/>
                <a:cs typeface="Helvetica Neue Light"/>
                <a:sym typeface="Helvetica Neue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2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hoto - Horizontal">
    <p:spTree>
      <p:nvGrpSpPr>
        <p:cNvPr id="1" name=""/>
        <p:cNvGrpSpPr/>
        <p:nvPr/>
      </p:nvGrpSpPr>
      <p:grpSpPr>
        <a:xfrm>
          <a:off x="0" y="0"/>
          <a:ext cx="0" cy="0"/>
          <a:chOff x="0" y="0"/>
          <a:chExt cx="0" cy="0"/>
        </a:xfrm>
      </p:grpSpPr>
      <p:sp>
        <p:nvSpPr>
          <p:cNvPr id="31" name="Image"/>
          <p:cNvSpPr/>
          <p:nvPr>
            <p:ph type="pic" sz="half" idx="13"/>
          </p:nvPr>
        </p:nvSpPr>
        <p:spPr>
          <a:xfrm>
            <a:off x="5334000" y="946546"/>
            <a:ext cx="13716001" cy="8304611"/>
          </a:xfrm>
          <a:prstGeom prst="rect">
            <a:avLst/>
          </a:prstGeom>
        </p:spPr>
        <p:txBody>
          <a:bodyPr tIns="45719" bIns="45719">
            <a:noAutofit/>
          </a:bodyPr>
          <a:lstStyle/>
          <a:p>
            <a:pPr/>
          </a:p>
        </p:txBody>
      </p:sp>
      <p:sp>
        <p:nvSpPr>
          <p:cNvPr id="32" name="Title Text"/>
          <p:cNvSpPr txBox="1"/>
          <p:nvPr>
            <p:ph type="title"/>
          </p:nvPr>
        </p:nvSpPr>
        <p:spPr>
          <a:xfrm>
            <a:off x="4833937" y="9447609"/>
            <a:ext cx="14716126" cy="2000251"/>
          </a:xfrm>
          <a:prstGeom prst="rect">
            <a:avLst/>
          </a:prstGeom>
        </p:spPr>
        <p:txBody>
          <a:bodyPr lIns="71437" tIns="71437" rIns="71437" bIns="71437" anchor="b"/>
          <a:lstStyle>
            <a:lvl1pPr algn="ctr" defTabSz="821531">
              <a:defRPr sz="11200">
                <a:solidFill>
                  <a:srgbClr val="000000"/>
                </a:solidFill>
                <a:latin typeface="+mn-lt"/>
                <a:ea typeface="+mn-ea"/>
                <a:cs typeface="+mn-cs"/>
                <a:sym typeface="Helvetica Neue Medium"/>
              </a:defRPr>
            </a:lvl1pPr>
          </a:lstStyle>
          <a:p>
            <a:pPr/>
            <a:r>
              <a:t>Title Text</a:t>
            </a:r>
          </a:p>
        </p:txBody>
      </p:sp>
      <p:sp>
        <p:nvSpPr>
          <p:cNvPr id="33" name="Body Level One…"/>
          <p:cNvSpPr txBox="1"/>
          <p:nvPr>
            <p:ph type="body" sz="quarter" idx="1"/>
          </p:nvPr>
        </p:nvSpPr>
        <p:spPr>
          <a:xfrm>
            <a:off x="4833937" y="11465718"/>
            <a:ext cx="14716126" cy="1589486"/>
          </a:xfrm>
          <a:prstGeom prst="rect">
            <a:avLst/>
          </a:prstGeom>
        </p:spPr>
        <p:txBody>
          <a:bodyPr lIns="71437" tIns="71437" rIns="71437" bIns="71437"/>
          <a:lstStyle>
            <a:lvl1pPr marL="0" indent="0" algn="ctr" defTabSz="821531">
              <a:spcBef>
                <a:spcPts val="0"/>
              </a:spcBef>
              <a:buClrTx/>
              <a:buSzTx/>
              <a:buNone/>
              <a:defRPr sz="5200">
                <a:solidFill>
                  <a:srgbClr val="000000"/>
                </a:solidFill>
                <a:latin typeface="Helvetica Neue"/>
                <a:ea typeface="Helvetica Neue"/>
                <a:cs typeface="Helvetica Neue"/>
                <a:sym typeface="Helvetica Neue"/>
              </a:defRPr>
            </a:lvl1pPr>
            <a:lvl2pPr marL="0" indent="0" algn="ctr" defTabSz="821531">
              <a:spcBef>
                <a:spcPts val="0"/>
              </a:spcBef>
              <a:buClrTx/>
              <a:buSzTx/>
              <a:buNone/>
              <a:defRPr sz="5200">
                <a:solidFill>
                  <a:srgbClr val="000000"/>
                </a:solidFill>
                <a:latin typeface="Helvetica Neue"/>
                <a:ea typeface="Helvetica Neue"/>
                <a:cs typeface="Helvetica Neue"/>
                <a:sym typeface="Helvetica Neue"/>
              </a:defRPr>
            </a:lvl2pPr>
            <a:lvl3pPr marL="0" indent="0" algn="ctr" defTabSz="821531">
              <a:spcBef>
                <a:spcPts val="0"/>
              </a:spcBef>
              <a:buClrTx/>
              <a:buSzTx/>
              <a:buNone/>
              <a:defRPr sz="5200">
                <a:solidFill>
                  <a:srgbClr val="000000"/>
                </a:solidFill>
                <a:latin typeface="Helvetica Neue"/>
                <a:ea typeface="Helvetica Neue"/>
                <a:cs typeface="Helvetica Neue"/>
                <a:sym typeface="Helvetica Neue"/>
              </a:defRPr>
            </a:lvl3pPr>
            <a:lvl4pPr marL="0" indent="0" algn="ctr" defTabSz="821531">
              <a:spcBef>
                <a:spcPts val="0"/>
              </a:spcBef>
              <a:buClrTx/>
              <a:buSzTx/>
              <a:buNone/>
              <a:defRPr sz="5200">
                <a:solidFill>
                  <a:srgbClr val="000000"/>
                </a:solidFill>
                <a:latin typeface="Helvetica Neue"/>
                <a:ea typeface="Helvetica Neue"/>
                <a:cs typeface="Helvetica Neue"/>
                <a:sym typeface="Helvetica Neue"/>
              </a:defRPr>
            </a:lvl4pPr>
            <a:lvl5pPr marL="0" indent="0" algn="ctr" defTabSz="821531">
              <a:spcBef>
                <a:spcPts val="0"/>
              </a:spcBef>
              <a:buClrTx/>
              <a:buSzTx/>
              <a:buNone/>
              <a:defRPr sz="5200">
                <a:solidFill>
                  <a:srgbClr val="000000"/>
                </a:solidFill>
                <a:latin typeface="Helvetica Neue"/>
                <a:ea typeface="Helvetica Neue"/>
                <a:cs typeface="Helvetica Neue"/>
                <a:sym typeface="Helvetica Neue"/>
              </a:defRPr>
            </a:lvl5pPr>
          </a:lstStyle>
          <a:p>
            <a:pPr/>
            <a:r>
              <a:t>Body Level One</a:t>
            </a:r>
          </a:p>
          <a:p>
            <a:pPr lvl="1"/>
            <a:r>
              <a:t>Body Level Two</a:t>
            </a:r>
          </a:p>
          <a:p>
            <a:pPr lvl="2"/>
            <a:r>
              <a:t>Body Level Three</a:t>
            </a:r>
          </a:p>
          <a:p>
            <a:pPr lvl="3"/>
            <a:r>
              <a:t>Body Level Four</a:t>
            </a:r>
          </a:p>
          <a:p>
            <a:pPr lvl="4"/>
            <a:r>
              <a:t>Body Level Five</a:t>
            </a:r>
          </a:p>
        </p:txBody>
      </p:sp>
      <p:sp>
        <p:nvSpPr>
          <p:cNvPr id="34" name="Slide Number"/>
          <p:cNvSpPr txBox="1"/>
          <p:nvPr>
            <p:ph type="sldNum" sz="quarter" idx="2"/>
          </p:nvPr>
        </p:nvSpPr>
        <p:spPr>
          <a:xfrm>
            <a:off x="11954103" y="13073062"/>
            <a:ext cx="466269" cy="477671"/>
          </a:xfrm>
          <a:prstGeom prst="rect">
            <a:avLst/>
          </a:prstGeom>
        </p:spPr>
        <p:txBody>
          <a:bodyPr wrap="none" lIns="71437" tIns="71437" rIns="71437" bIns="71437" anchor="t"/>
          <a:lstStyle>
            <a:lvl1pPr algn="ctr" defTabSz="821531">
              <a:defRPr sz="2200">
                <a:solidFill>
                  <a:srgbClr val="000000"/>
                </a:solidFill>
                <a:latin typeface="Helvetica Neue Light"/>
                <a:ea typeface="Helvetica Neue Light"/>
                <a:cs typeface="Helvetica Neue Light"/>
                <a:sym typeface="Helvetica Neue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 Center">
    <p:spTree>
      <p:nvGrpSpPr>
        <p:cNvPr id="1" name=""/>
        <p:cNvGrpSpPr/>
        <p:nvPr/>
      </p:nvGrpSpPr>
      <p:grpSpPr>
        <a:xfrm>
          <a:off x="0" y="0"/>
          <a:ext cx="0" cy="0"/>
          <a:chOff x="0" y="0"/>
          <a:chExt cx="0" cy="0"/>
        </a:xfrm>
      </p:grpSpPr>
      <p:sp>
        <p:nvSpPr>
          <p:cNvPr id="41" name="Title Text"/>
          <p:cNvSpPr txBox="1"/>
          <p:nvPr>
            <p:ph type="title"/>
          </p:nvPr>
        </p:nvSpPr>
        <p:spPr>
          <a:xfrm>
            <a:off x="4833937" y="4536281"/>
            <a:ext cx="14716126" cy="4643438"/>
          </a:xfrm>
          <a:prstGeom prst="rect">
            <a:avLst/>
          </a:prstGeom>
        </p:spPr>
        <p:txBody>
          <a:bodyPr lIns="71437" tIns="71437" rIns="71437" bIns="71437" anchor="ctr"/>
          <a:lstStyle>
            <a:lvl1pPr algn="ctr" defTabSz="821531">
              <a:defRPr sz="11200">
                <a:solidFill>
                  <a:srgbClr val="000000"/>
                </a:solidFill>
                <a:latin typeface="+mn-lt"/>
                <a:ea typeface="+mn-ea"/>
                <a:cs typeface="+mn-cs"/>
                <a:sym typeface="Helvetica Neue Medium"/>
              </a:defRPr>
            </a:lvl1pPr>
          </a:lstStyle>
          <a:p>
            <a:pPr/>
            <a:r>
              <a:t>Title Text</a:t>
            </a:r>
          </a:p>
        </p:txBody>
      </p:sp>
      <p:sp>
        <p:nvSpPr>
          <p:cNvPr id="42" name="Slide Number"/>
          <p:cNvSpPr txBox="1"/>
          <p:nvPr>
            <p:ph type="sldNum" sz="quarter" idx="2"/>
          </p:nvPr>
        </p:nvSpPr>
        <p:spPr>
          <a:xfrm>
            <a:off x="11954103" y="13073062"/>
            <a:ext cx="466269" cy="477671"/>
          </a:xfrm>
          <a:prstGeom prst="rect">
            <a:avLst/>
          </a:prstGeom>
        </p:spPr>
        <p:txBody>
          <a:bodyPr wrap="none" lIns="71437" tIns="71437" rIns="71437" bIns="71437" anchor="t"/>
          <a:lstStyle>
            <a:lvl1pPr algn="ctr" defTabSz="821531">
              <a:defRPr sz="2200">
                <a:solidFill>
                  <a:srgbClr val="000000"/>
                </a:solidFill>
                <a:latin typeface="Helvetica Neue Light"/>
                <a:ea typeface="Helvetica Neue Light"/>
                <a:cs typeface="Helvetica Neue Light"/>
                <a:sym typeface="Helvetica Neue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hoto - Vertical">
    <p:spTree>
      <p:nvGrpSpPr>
        <p:cNvPr id="1" name=""/>
        <p:cNvGrpSpPr/>
        <p:nvPr/>
      </p:nvGrpSpPr>
      <p:grpSpPr>
        <a:xfrm>
          <a:off x="0" y="0"/>
          <a:ext cx="0" cy="0"/>
          <a:chOff x="0" y="0"/>
          <a:chExt cx="0" cy="0"/>
        </a:xfrm>
      </p:grpSpPr>
      <p:sp>
        <p:nvSpPr>
          <p:cNvPr id="49" name="Image"/>
          <p:cNvSpPr/>
          <p:nvPr>
            <p:ph type="pic" sz="half" idx="13"/>
          </p:nvPr>
        </p:nvSpPr>
        <p:spPr>
          <a:xfrm>
            <a:off x="12495609" y="892968"/>
            <a:ext cx="7500938" cy="11555017"/>
          </a:xfrm>
          <a:prstGeom prst="rect">
            <a:avLst/>
          </a:prstGeom>
        </p:spPr>
        <p:txBody>
          <a:bodyPr tIns="45719" bIns="45719">
            <a:noAutofit/>
          </a:bodyPr>
          <a:lstStyle/>
          <a:p>
            <a:pPr/>
          </a:p>
        </p:txBody>
      </p:sp>
      <p:sp>
        <p:nvSpPr>
          <p:cNvPr id="50" name="Title Text"/>
          <p:cNvSpPr txBox="1"/>
          <p:nvPr>
            <p:ph type="title"/>
          </p:nvPr>
        </p:nvSpPr>
        <p:spPr>
          <a:xfrm>
            <a:off x="4387453" y="892968"/>
            <a:ext cx="7500938" cy="5607845"/>
          </a:xfrm>
          <a:prstGeom prst="rect">
            <a:avLst/>
          </a:prstGeom>
        </p:spPr>
        <p:txBody>
          <a:bodyPr lIns="71437" tIns="71437" rIns="71437" bIns="71437" anchor="b"/>
          <a:lstStyle>
            <a:lvl1pPr algn="ctr" defTabSz="821531">
              <a:defRPr sz="8400">
                <a:solidFill>
                  <a:srgbClr val="000000"/>
                </a:solidFill>
                <a:latin typeface="+mn-lt"/>
                <a:ea typeface="+mn-ea"/>
                <a:cs typeface="+mn-cs"/>
                <a:sym typeface="Helvetica Neue Medium"/>
              </a:defRPr>
            </a:lvl1pPr>
          </a:lstStyle>
          <a:p>
            <a:pPr/>
            <a:r>
              <a:t>Title Text</a:t>
            </a:r>
          </a:p>
        </p:txBody>
      </p:sp>
      <p:sp>
        <p:nvSpPr>
          <p:cNvPr id="51" name="Body Level One…"/>
          <p:cNvSpPr txBox="1"/>
          <p:nvPr>
            <p:ph type="body" sz="quarter" idx="1"/>
          </p:nvPr>
        </p:nvSpPr>
        <p:spPr>
          <a:xfrm>
            <a:off x="4387453" y="6643687"/>
            <a:ext cx="7500938" cy="5786438"/>
          </a:xfrm>
          <a:prstGeom prst="rect">
            <a:avLst/>
          </a:prstGeom>
        </p:spPr>
        <p:txBody>
          <a:bodyPr lIns="71437" tIns="71437" rIns="71437" bIns="71437"/>
          <a:lstStyle>
            <a:lvl1pPr marL="0" indent="0" algn="ctr" defTabSz="821531">
              <a:spcBef>
                <a:spcPts val="0"/>
              </a:spcBef>
              <a:buClrTx/>
              <a:buSzTx/>
              <a:buNone/>
              <a:defRPr sz="5200">
                <a:solidFill>
                  <a:srgbClr val="000000"/>
                </a:solidFill>
                <a:latin typeface="Helvetica Neue"/>
                <a:ea typeface="Helvetica Neue"/>
                <a:cs typeface="Helvetica Neue"/>
                <a:sym typeface="Helvetica Neue"/>
              </a:defRPr>
            </a:lvl1pPr>
            <a:lvl2pPr marL="0" indent="0" algn="ctr" defTabSz="821531">
              <a:spcBef>
                <a:spcPts val="0"/>
              </a:spcBef>
              <a:buClrTx/>
              <a:buSzTx/>
              <a:buNone/>
              <a:defRPr sz="5200">
                <a:solidFill>
                  <a:srgbClr val="000000"/>
                </a:solidFill>
                <a:latin typeface="Helvetica Neue"/>
                <a:ea typeface="Helvetica Neue"/>
                <a:cs typeface="Helvetica Neue"/>
                <a:sym typeface="Helvetica Neue"/>
              </a:defRPr>
            </a:lvl2pPr>
            <a:lvl3pPr marL="0" indent="0" algn="ctr" defTabSz="821531">
              <a:spcBef>
                <a:spcPts val="0"/>
              </a:spcBef>
              <a:buClrTx/>
              <a:buSzTx/>
              <a:buNone/>
              <a:defRPr sz="5200">
                <a:solidFill>
                  <a:srgbClr val="000000"/>
                </a:solidFill>
                <a:latin typeface="Helvetica Neue"/>
                <a:ea typeface="Helvetica Neue"/>
                <a:cs typeface="Helvetica Neue"/>
                <a:sym typeface="Helvetica Neue"/>
              </a:defRPr>
            </a:lvl3pPr>
            <a:lvl4pPr marL="0" indent="0" algn="ctr" defTabSz="821531">
              <a:spcBef>
                <a:spcPts val="0"/>
              </a:spcBef>
              <a:buClrTx/>
              <a:buSzTx/>
              <a:buNone/>
              <a:defRPr sz="5200">
                <a:solidFill>
                  <a:srgbClr val="000000"/>
                </a:solidFill>
                <a:latin typeface="Helvetica Neue"/>
                <a:ea typeface="Helvetica Neue"/>
                <a:cs typeface="Helvetica Neue"/>
                <a:sym typeface="Helvetica Neue"/>
              </a:defRPr>
            </a:lvl4pPr>
            <a:lvl5pPr marL="0" indent="0" algn="ctr" defTabSz="821531">
              <a:spcBef>
                <a:spcPts val="0"/>
              </a:spcBef>
              <a:buClrTx/>
              <a:buSzTx/>
              <a:buNone/>
              <a:defRPr sz="5200">
                <a:solidFill>
                  <a:srgbClr val="000000"/>
                </a:solidFill>
                <a:latin typeface="Helvetica Neue"/>
                <a:ea typeface="Helvetica Neue"/>
                <a:cs typeface="Helvetica Neue"/>
                <a:sym typeface="Helvetica Neue"/>
              </a:defRPr>
            </a:lvl5pPr>
          </a:lstStyle>
          <a:p>
            <a:pPr/>
            <a:r>
              <a:t>Body Level One</a:t>
            </a:r>
          </a:p>
          <a:p>
            <a:pPr lvl="1"/>
            <a:r>
              <a:t>Body Level Two</a:t>
            </a:r>
          </a:p>
          <a:p>
            <a:pPr lvl="2"/>
            <a:r>
              <a:t>Body Level Three</a:t>
            </a:r>
          </a:p>
          <a:p>
            <a:pPr lvl="3"/>
            <a:r>
              <a:t>Body Level Four</a:t>
            </a:r>
          </a:p>
          <a:p>
            <a:pPr lvl="4"/>
            <a:r>
              <a:t>Body Level Five</a:t>
            </a:r>
          </a:p>
        </p:txBody>
      </p:sp>
      <p:sp>
        <p:nvSpPr>
          <p:cNvPr id="52" name="Slide Number"/>
          <p:cNvSpPr txBox="1"/>
          <p:nvPr>
            <p:ph type="sldNum" sz="quarter" idx="2"/>
          </p:nvPr>
        </p:nvSpPr>
        <p:spPr>
          <a:xfrm>
            <a:off x="11954103" y="13073062"/>
            <a:ext cx="466269" cy="477671"/>
          </a:xfrm>
          <a:prstGeom prst="rect">
            <a:avLst/>
          </a:prstGeom>
        </p:spPr>
        <p:txBody>
          <a:bodyPr wrap="none" lIns="71437" tIns="71437" rIns="71437" bIns="71437" anchor="t"/>
          <a:lstStyle>
            <a:lvl1pPr algn="ctr" defTabSz="821531">
              <a:defRPr sz="2200">
                <a:solidFill>
                  <a:srgbClr val="000000"/>
                </a:solidFill>
                <a:latin typeface="Helvetica Neue Light"/>
                <a:ea typeface="Helvetica Neue Light"/>
                <a:cs typeface="Helvetica Neue Light"/>
                <a:sym typeface="Helvetica Neue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 Top">
    <p:spTree>
      <p:nvGrpSpPr>
        <p:cNvPr id="1" name=""/>
        <p:cNvGrpSpPr/>
        <p:nvPr/>
      </p:nvGrpSpPr>
      <p:grpSpPr>
        <a:xfrm>
          <a:off x="0" y="0"/>
          <a:ext cx="0" cy="0"/>
          <a:chOff x="0" y="0"/>
          <a:chExt cx="0" cy="0"/>
        </a:xfrm>
      </p:grpSpPr>
      <p:sp>
        <p:nvSpPr>
          <p:cNvPr id="59" name="Title Text"/>
          <p:cNvSpPr txBox="1"/>
          <p:nvPr>
            <p:ph type="title"/>
          </p:nvPr>
        </p:nvSpPr>
        <p:spPr>
          <a:xfrm>
            <a:off x="4387453" y="357187"/>
            <a:ext cx="15609094" cy="3036095"/>
          </a:xfrm>
          <a:prstGeom prst="rect">
            <a:avLst/>
          </a:prstGeom>
        </p:spPr>
        <p:txBody>
          <a:bodyPr lIns="71437" tIns="71437" rIns="71437" bIns="71437" anchor="ctr"/>
          <a:lstStyle>
            <a:lvl1pPr algn="ctr" defTabSz="821531">
              <a:defRPr sz="11200">
                <a:solidFill>
                  <a:srgbClr val="000000"/>
                </a:solidFill>
                <a:latin typeface="+mn-lt"/>
                <a:ea typeface="+mn-ea"/>
                <a:cs typeface="+mn-cs"/>
                <a:sym typeface="Helvetica Neue Medium"/>
              </a:defRPr>
            </a:lvl1pPr>
          </a:lstStyle>
          <a:p>
            <a:pPr/>
            <a:r>
              <a:t>Title Text</a:t>
            </a:r>
          </a:p>
        </p:txBody>
      </p:sp>
      <p:pic>
        <p:nvPicPr>
          <p:cNvPr id="60" name="image3.png" descr="image3.png"/>
          <p:cNvPicPr>
            <a:picLocks noChangeAspect="1"/>
          </p:cNvPicPr>
          <p:nvPr/>
        </p:nvPicPr>
        <p:blipFill>
          <a:blip r:embed="rId2">
            <a:extLst/>
          </a:blip>
          <a:stretch>
            <a:fillRect/>
          </a:stretch>
        </p:blipFill>
        <p:spPr>
          <a:xfrm>
            <a:off x="719781" y="11991726"/>
            <a:ext cx="5581939" cy="1395485"/>
          </a:xfrm>
          <a:prstGeom prst="rect">
            <a:avLst/>
          </a:prstGeom>
          <a:ln w="12700">
            <a:miter lim="400000"/>
          </a:ln>
        </p:spPr>
      </p:pic>
      <p:sp>
        <p:nvSpPr>
          <p:cNvPr id="61" name="Slide Number"/>
          <p:cNvSpPr txBox="1"/>
          <p:nvPr>
            <p:ph type="sldNum" sz="quarter" idx="2"/>
          </p:nvPr>
        </p:nvSpPr>
        <p:spPr>
          <a:xfrm>
            <a:off x="11954103" y="13073062"/>
            <a:ext cx="466269" cy="477671"/>
          </a:xfrm>
          <a:prstGeom prst="rect">
            <a:avLst/>
          </a:prstGeom>
        </p:spPr>
        <p:txBody>
          <a:bodyPr wrap="none" lIns="71437" tIns="71437" rIns="71437" bIns="71437" anchor="t"/>
          <a:lstStyle>
            <a:lvl1pPr algn="ctr" defTabSz="821531">
              <a:defRPr sz="2200">
                <a:solidFill>
                  <a:srgbClr val="000000"/>
                </a:solidFill>
                <a:latin typeface="Helvetica Neue Light"/>
                <a:ea typeface="Helvetica Neue Light"/>
                <a:cs typeface="Helvetica Neue Light"/>
                <a:sym typeface="Helvetica Neue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amp; Bullets">
    <p:spTree>
      <p:nvGrpSpPr>
        <p:cNvPr id="1" name=""/>
        <p:cNvGrpSpPr/>
        <p:nvPr/>
      </p:nvGrpSpPr>
      <p:grpSpPr>
        <a:xfrm>
          <a:off x="0" y="0"/>
          <a:ext cx="0" cy="0"/>
          <a:chOff x="0" y="0"/>
          <a:chExt cx="0" cy="0"/>
        </a:xfrm>
      </p:grpSpPr>
      <p:sp>
        <p:nvSpPr>
          <p:cNvPr id="68" name="Title Text"/>
          <p:cNvSpPr txBox="1"/>
          <p:nvPr>
            <p:ph type="title"/>
          </p:nvPr>
        </p:nvSpPr>
        <p:spPr>
          <a:xfrm>
            <a:off x="4387453" y="357187"/>
            <a:ext cx="15609094" cy="3036095"/>
          </a:xfrm>
          <a:prstGeom prst="rect">
            <a:avLst/>
          </a:prstGeom>
        </p:spPr>
        <p:txBody>
          <a:bodyPr lIns="71437" tIns="71437" rIns="71437" bIns="71437" anchor="ctr"/>
          <a:lstStyle>
            <a:lvl1pPr algn="ctr" defTabSz="821531">
              <a:defRPr sz="11200">
                <a:solidFill>
                  <a:srgbClr val="000000"/>
                </a:solidFill>
                <a:latin typeface="+mn-lt"/>
                <a:ea typeface="+mn-ea"/>
                <a:cs typeface="+mn-cs"/>
                <a:sym typeface="Helvetica Neue Medium"/>
              </a:defRPr>
            </a:lvl1pPr>
          </a:lstStyle>
          <a:p>
            <a:pPr/>
            <a:r>
              <a:t>Title Text</a:t>
            </a:r>
          </a:p>
        </p:txBody>
      </p:sp>
      <p:sp>
        <p:nvSpPr>
          <p:cNvPr id="69" name="Body Level One…"/>
          <p:cNvSpPr txBox="1"/>
          <p:nvPr>
            <p:ph type="body" idx="1"/>
          </p:nvPr>
        </p:nvSpPr>
        <p:spPr>
          <a:xfrm>
            <a:off x="4387453" y="3643312"/>
            <a:ext cx="15609094" cy="8840392"/>
          </a:xfrm>
          <a:prstGeom prst="rect">
            <a:avLst/>
          </a:prstGeom>
        </p:spPr>
        <p:txBody>
          <a:bodyPr lIns="71437" tIns="71437" rIns="71437" bIns="71437" anchor="ctr"/>
          <a:lstStyle>
            <a:lvl1pPr marL="611187" indent="-611187" defTabSz="821531">
              <a:spcBef>
                <a:spcPts val="5900"/>
              </a:spcBef>
              <a:buClrTx/>
              <a:buSzPct val="145000"/>
              <a:buChar char="•"/>
              <a:defRPr sz="4400">
                <a:solidFill>
                  <a:srgbClr val="000000"/>
                </a:solidFill>
                <a:latin typeface="Helvetica Neue"/>
                <a:ea typeface="Helvetica Neue"/>
                <a:cs typeface="Helvetica Neue"/>
                <a:sym typeface="Helvetica Neue"/>
              </a:defRPr>
            </a:lvl1pPr>
            <a:lvl2pPr marL="1055687" indent="-611187" defTabSz="821531">
              <a:spcBef>
                <a:spcPts val="5900"/>
              </a:spcBef>
              <a:buClrTx/>
              <a:buSzPct val="145000"/>
              <a:buChar char="•"/>
              <a:defRPr sz="4400">
                <a:solidFill>
                  <a:srgbClr val="000000"/>
                </a:solidFill>
                <a:latin typeface="Helvetica Neue"/>
                <a:ea typeface="Helvetica Neue"/>
                <a:cs typeface="Helvetica Neue"/>
                <a:sym typeface="Helvetica Neue"/>
              </a:defRPr>
            </a:lvl2pPr>
            <a:lvl3pPr marL="1500187" indent="-611187" defTabSz="821531">
              <a:spcBef>
                <a:spcPts val="5900"/>
              </a:spcBef>
              <a:buClrTx/>
              <a:buSzPct val="145000"/>
              <a:buChar char="•"/>
              <a:defRPr sz="4400">
                <a:solidFill>
                  <a:srgbClr val="000000"/>
                </a:solidFill>
                <a:latin typeface="Helvetica Neue"/>
                <a:ea typeface="Helvetica Neue"/>
                <a:cs typeface="Helvetica Neue"/>
                <a:sym typeface="Helvetica Neue"/>
              </a:defRPr>
            </a:lvl3pPr>
            <a:lvl4pPr marL="1944687" indent="-611187" defTabSz="821531">
              <a:spcBef>
                <a:spcPts val="5900"/>
              </a:spcBef>
              <a:buClrTx/>
              <a:buSzPct val="145000"/>
              <a:buChar char="•"/>
              <a:defRPr sz="4400">
                <a:solidFill>
                  <a:srgbClr val="000000"/>
                </a:solidFill>
                <a:latin typeface="Helvetica Neue"/>
                <a:ea typeface="Helvetica Neue"/>
                <a:cs typeface="Helvetica Neue"/>
                <a:sym typeface="Helvetica Neue"/>
              </a:defRPr>
            </a:lvl4pPr>
            <a:lvl5pPr marL="2389187" indent="-611187" defTabSz="821531">
              <a:spcBef>
                <a:spcPts val="5900"/>
              </a:spcBef>
              <a:buClrTx/>
              <a:buSzPct val="145000"/>
              <a:buChar char="•"/>
              <a:defRPr sz="4400">
                <a:solidFill>
                  <a:srgbClr val="000000"/>
                </a:solidFill>
                <a:latin typeface="Helvetica Neue"/>
                <a:ea typeface="Helvetica Neue"/>
                <a:cs typeface="Helvetica Neue"/>
                <a:sym typeface="Helvetica Neue"/>
              </a:defRPr>
            </a:lvl5pPr>
          </a:lstStyle>
          <a:p>
            <a:pPr/>
            <a:r>
              <a:t>Body Level One</a:t>
            </a:r>
          </a:p>
          <a:p>
            <a:pPr lvl="1"/>
            <a:r>
              <a:t>Body Level Two</a:t>
            </a:r>
          </a:p>
          <a:p>
            <a:pPr lvl="2"/>
            <a:r>
              <a:t>Body Level Three</a:t>
            </a:r>
          </a:p>
          <a:p>
            <a:pPr lvl="3"/>
            <a:r>
              <a:t>Body Level Four</a:t>
            </a:r>
          </a:p>
          <a:p>
            <a:pPr lvl="4"/>
            <a:r>
              <a:t>Body Level Five</a:t>
            </a:r>
          </a:p>
        </p:txBody>
      </p:sp>
      <p:sp>
        <p:nvSpPr>
          <p:cNvPr id="70" name="Slide Number"/>
          <p:cNvSpPr txBox="1"/>
          <p:nvPr>
            <p:ph type="sldNum" sz="quarter" idx="2"/>
          </p:nvPr>
        </p:nvSpPr>
        <p:spPr>
          <a:xfrm>
            <a:off x="11954103" y="13073062"/>
            <a:ext cx="466269" cy="477671"/>
          </a:xfrm>
          <a:prstGeom prst="rect">
            <a:avLst/>
          </a:prstGeom>
        </p:spPr>
        <p:txBody>
          <a:bodyPr wrap="none" lIns="71437" tIns="71437" rIns="71437" bIns="71437" anchor="t"/>
          <a:lstStyle>
            <a:lvl1pPr algn="ctr" defTabSz="821531">
              <a:defRPr sz="2200">
                <a:solidFill>
                  <a:srgbClr val="000000"/>
                </a:solidFill>
                <a:latin typeface="Helvetica Neue Light"/>
                <a:ea typeface="Helvetica Neue Light"/>
                <a:cs typeface="Helvetica Neue Light"/>
                <a:sym typeface="Helvetica Neue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Bullets &amp; Photo">
    <p:spTree>
      <p:nvGrpSpPr>
        <p:cNvPr id="1" name=""/>
        <p:cNvGrpSpPr/>
        <p:nvPr/>
      </p:nvGrpSpPr>
      <p:grpSpPr>
        <a:xfrm>
          <a:off x="0" y="0"/>
          <a:ext cx="0" cy="0"/>
          <a:chOff x="0" y="0"/>
          <a:chExt cx="0" cy="0"/>
        </a:xfrm>
      </p:grpSpPr>
      <p:sp>
        <p:nvSpPr>
          <p:cNvPr id="77" name="Image"/>
          <p:cNvSpPr/>
          <p:nvPr>
            <p:ph type="pic" sz="quarter" idx="13"/>
          </p:nvPr>
        </p:nvSpPr>
        <p:spPr>
          <a:xfrm>
            <a:off x="12495609" y="3643312"/>
            <a:ext cx="7500938" cy="8840392"/>
          </a:xfrm>
          <a:prstGeom prst="rect">
            <a:avLst/>
          </a:prstGeom>
        </p:spPr>
        <p:txBody>
          <a:bodyPr tIns="45719" bIns="45719">
            <a:noAutofit/>
          </a:bodyPr>
          <a:lstStyle/>
          <a:p>
            <a:pPr/>
          </a:p>
        </p:txBody>
      </p:sp>
      <p:sp>
        <p:nvSpPr>
          <p:cNvPr id="78" name="Title Text"/>
          <p:cNvSpPr txBox="1"/>
          <p:nvPr>
            <p:ph type="title"/>
          </p:nvPr>
        </p:nvSpPr>
        <p:spPr>
          <a:xfrm>
            <a:off x="4387453" y="357187"/>
            <a:ext cx="15609094" cy="3036095"/>
          </a:xfrm>
          <a:prstGeom prst="rect">
            <a:avLst/>
          </a:prstGeom>
        </p:spPr>
        <p:txBody>
          <a:bodyPr lIns="71437" tIns="71437" rIns="71437" bIns="71437" anchor="ctr"/>
          <a:lstStyle>
            <a:lvl1pPr algn="ctr" defTabSz="821531">
              <a:defRPr sz="11200">
                <a:solidFill>
                  <a:srgbClr val="000000"/>
                </a:solidFill>
                <a:latin typeface="+mn-lt"/>
                <a:ea typeface="+mn-ea"/>
                <a:cs typeface="+mn-cs"/>
                <a:sym typeface="Helvetica Neue Medium"/>
              </a:defRPr>
            </a:lvl1pPr>
          </a:lstStyle>
          <a:p>
            <a:pPr/>
            <a:r>
              <a:t>Title Text</a:t>
            </a:r>
          </a:p>
        </p:txBody>
      </p:sp>
      <p:sp>
        <p:nvSpPr>
          <p:cNvPr id="79" name="Body Level One…"/>
          <p:cNvSpPr txBox="1"/>
          <p:nvPr>
            <p:ph type="body" sz="quarter" idx="1"/>
          </p:nvPr>
        </p:nvSpPr>
        <p:spPr>
          <a:xfrm>
            <a:off x="4387453" y="3643312"/>
            <a:ext cx="7500938" cy="8840392"/>
          </a:xfrm>
          <a:prstGeom prst="rect">
            <a:avLst/>
          </a:prstGeom>
        </p:spPr>
        <p:txBody>
          <a:bodyPr lIns="71437" tIns="71437" rIns="71437" bIns="71437" anchor="ctr"/>
          <a:lstStyle>
            <a:lvl1pPr marL="465364" indent="-465364" defTabSz="821531">
              <a:spcBef>
                <a:spcPts val="4500"/>
              </a:spcBef>
              <a:buClrTx/>
              <a:buSzPct val="145000"/>
              <a:buChar char="•"/>
              <a:defRPr sz="3800">
                <a:solidFill>
                  <a:srgbClr val="000000"/>
                </a:solidFill>
                <a:latin typeface="Helvetica Neue"/>
                <a:ea typeface="Helvetica Neue"/>
                <a:cs typeface="Helvetica Neue"/>
                <a:sym typeface="Helvetica Neue"/>
              </a:defRPr>
            </a:lvl1pPr>
            <a:lvl2pPr marL="808264" indent="-465364" defTabSz="821531">
              <a:spcBef>
                <a:spcPts val="4500"/>
              </a:spcBef>
              <a:buClrTx/>
              <a:buSzPct val="145000"/>
              <a:buChar char="•"/>
              <a:defRPr sz="3800">
                <a:solidFill>
                  <a:srgbClr val="000000"/>
                </a:solidFill>
                <a:latin typeface="Helvetica Neue"/>
                <a:ea typeface="Helvetica Neue"/>
                <a:cs typeface="Helvetica Neue"/>
                <a:sym typeface="Helvetica Neue"/>
              </a:defRPr>
            </a:lvl2pPr>
            <a:lvl3pPr marL="1151164" indent="-465364" defTabSz="821531">
              <a:spcBef>
                <a:spcPts val="4500"/>
              </a:spcBef>
              <a:buClrTx/>
              <a:buSzPct val="145000"/>
              <a:buChar char="•"/>
              <a:defRPr sz="3800">
                <a:solidFill>
                  <a:srgbClr val="000000"/>
                </a:solidFill>
                <a:latin typeface="Helvetica Neue"/>
                <a:ea typeface="Helvetica Neue"/>
                <a:cs typeface="Helvetica Neue"/>
                <a:sym typeface="Helvetica Neue"/>
              </a:defRPr>
            </a:lvl3pPr>
            <a:lvl4pPr marL="1494064" indent="-465364" defTabSz="821531">
              <a:spcBef>
                <a:spcPts val="4500"/>
              </a:spcBef>
              <a:buClrTx/>
              <a:buSzPct val="145000"/>
              <a:buChar char="•"/>
              <a:defRPr sz="3800">
                <a:solidFill>
                  <a:srgbClr val="000000"/>
                </a:solidFill>
                <a:latin typeface="Helvetica Neue"/>
                <a:ea typeface="Helvetica Neue"/>
                <a:cs typeface="Helvetica Neue"/>
                <a:sym typeface="Helvetica Neue"/>
              </a:defRPr>
            </a:lvl4pPr>
            <a:lvl5pPr marL="1836964" indent="-465364" defTabSz="821531">
              <a:spcBef>
                <a:spcPts val="4500"/>
              </a:spcBef>
              <a:buClrTx/>
              <a:buSzPct val="145000"/>
              <a:buChar char="•"/>
              <a:defRPr sz="3800">
                <a:solidFill>
                  <a:srgbClr val="000000"/>
                </a:solidFill>
                <a:latin typeface="Helvetica Neue"/>
                <a:ea typeface="Helvetica Neue"/>
                <a:cs typeface="Helvetica Neue"/>
                <a:sym typeface="Helvetica Neue"/>
              </a:defRPr>
            </a:lvl5pPr>
          </a:lstStyle>
          <a:p>
            <a:pPr/>
            <a:r>
              <a:t>Body Level One</a:t>
            </a:r>
          </a:p>
          <a:p>
            <a:pPr lvl="1"/>
            <a:r>
              <a:t>Body Level Two</a:t>
            </a:r>
          </a:p>
          <a:p>
            <a:pPr lvl="2"/>
            <a:r>
              <a:t>Body Level Three</a:t>
            </a:r>
          </a:p>
          <a:p>
            <a:pPr lvl="3"/>
            <a:r>
              <a:t>Body Level Four</a:t>
            </a:r>
          </a:p>
          <a:p>
            <a:pPr lvl="4"/>
            <a:r>
              <a:t>Body Level Five</a:t>
            </a:r>
          </a:p>
        </p:txBody>
      </p:sp>
      <p:sp>
        <p:nvSpPr>
          <p:cNvPr id="80" name="Slide Number"/>
          <p:cNvSpPr txBox="1"/>
          <p:nvPr>
            <p:ph type="sldNum" sz="quarter" idx="2"/>
          </p:nvPr>
        </p:nvSpPr>
        <p:spPr>
          <a:xfrm>
            <a:off x="11954103" y="13073062"/>
            <a:ext cx="466269" cy="473076"/>
          </a:xfrm>
          <a:prstGeom prst="rect">
            <a:avLst/>
          </a:prstGeom>
        </p:spPr>
        <p:txBody>
          <a:bodyPr wrap="none" lIns="71437" tIns="71437" rIns="71437" bIns="71437" anchor="t"/>
          <a:lstStyle>
            <a:lvl1pPr algn="ctr" defTabSz="821531">
              <a:defRPr sz="2200">
                <a:solidFill>
                  <a:srgbClr val="000000"/>
                </a:solidFill>
                <a:latin typeface="Helvetica Light"/>
                <a:ea typeface="Helvetica Light"/>
                <a:cs typeface="Helvetica Light"/>
                <a:sym typeface="Helvetica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ullets">
    <p:spTree>
      <p:nvGrpSpPr>
        <p:cNvPr id="1" name=""/>
        <p:cNvGrpSpPr/>
        <p:nvPr/>
      </p:nvGrpSpPr>
      <p:grpSpPr>
        <a:xfrm>
          <a:off x="0" y="0"/>
          <a:ext cx="0" cy="0"/>
          <a:chOff x="0" y="0"/>
          <a:chExt cx="0" cy="0"/>
        </a:xfrm>
      </p:grpSpPr>
      <p:sp>
        <p:nvSpPr>
          <p:cNvPr id="87" name="Body Level One…"/>
          <p:cNvSpPr txBox="1"/>
          <p:nvPr>
            <p:ph type="body" idx="1"/>
          </p:nvPr>
        </p:nvSpPr>
        <p:spPr>
          <a:xfrm>
            <a:off x="4387453" y="1785937"/>
            <a:ext cx="15609094" cy="10144126"/>
          </a:xfrm>
          <a:prstGeom prst="rect">
            <a:avLst/>
          </a:prstGeom>
        </p:spPr>
        <p:txBody>
          <a:bodyPr lIns="71437" tIns="71437" rIns="71437" bIns="71437" anchor="ctr"/>
          <a:lstStyle>
            <a:lvl1pPr marL="611187" indent="-611187" defTabSz="821531">
              <a:spcBef>
                <a:spcPts val="5900"/>
              </a:spcBef>
              <a:buClrTx/>
              <a:buSzPct val="145000"/>
              <a:buChar char="•"/>
              <a:defRPr sz="4400">
                <a:solidFill>
                  <a:srgbClr val="000000"/>
                </a:solidFill>
                <a:latin typeface="Helvetica Neue"/>
                <a:ea typeface="Helvetica Neue"/>
                <a:cs typeface="Helvetica Neue"/>
                <a:sym typeface="Helvetica Neue"/>
              </a:defRPr>
            </a:lvl1pPr>
            <a:lvl2pPr marL="1055687" indent="-611187" defTabSz="821531">
              <a:spcBef>
                <a:spcPts val="5900"/>
              </a:spcBef>
              <a:buClrTx/>
              <a:buSzPct val="145000"/>
              <a:buChar char="•"/>
              <a:defRPr sz="4400">
                <a:solidFill>
                  <a:srgbClr val="000000"/>
                </a:solidFill>
                <a:latin typeface="Helvetica Neue"/>
                <a:ea typeface="Helvetica Neue"/>
                <a:cs typeface="Helvetica Neue"/>
                <a:sym typeface="Helvetica Neue"/>
              </a:defRPr>
            </a:lvl2pPr>
            <a:lvl3pPr marL="1500187" indent="-611187" defTabSz="821531">
              <a:spcBef>
                <a:spcPts val="5900"/>
              </a:spcBef>
              <a:buClrTx/>
              <a:buSzPct val="145000"/>
              <a:buChar char="•"/>
              <a:defRPr sz="4400">
                <a:solidFill>
                  <a:srgbClr val="000000"/>
                </a:solidFill>
                <a:latin typeface="Helvetica Neue"/>
                <a:ea typeface="Helvetica Neue"/>
                <a:cs typeface="Helvetica Neue"/>
                <a:sym typeface="Helvetica Neue"/>
              </a:defRPr>
            </a:lvl3pPr>
            <a:lvl4pPr marL="1944687" indent="-611187" defTabSz="821531">
              <a:spcBef>
                <a:spcPts val="5900"/>
              </a:spcBef>
              <a:buClrTx/>
              <a:buSzPct val="145000"/>
              <a:buChar char="•"/>
              <a:defRPr sz="4400">
                <a:solidFill>
                  <a:srgbClr val="000000"/>
                </a:solidFill>
                <a:latin typeface="Helvetica Neue"/>
                <a:ea typeface="Helvetica Neue"/>
                <a:cs typeface="Helvetica Neue"/>
                <a:sym typeface="Helvetica Neue"/>
              </a:defRPr>
            </a:lvl4pPr>
            <a:lvl5pPr marL="2389187" indent="-611187" defTabSz="821531">
              <a:spcBef>
                <a:spcPts val="5900"/>
              </a:spcBef>
              <a:buClrTx/>
              <a:buSzPct val="145000"/>
              <a:buChar char="•"/>
              <a:defRPr sz="4400">
                <a:solidFill>
                  <a:srgbClr val="000000"/>
                </a:solidFill>
                <a:latin typeface="Helvetica Neue"/>
                <a:ea typeface="Helvetica Neue"/>
                <a:cs typeface="Helvetica Neue"/>
                <a:sym typeface="Helvetica Neue"/>
              </a:defRPr>
            </a:lvl5pPr>
          </a:lstStyle>
          <a:p>
            <a:pPr/>
            <a:r>
              <a:t>Body Level One</a:t>
            </a:r>
          </a:p>
          <a:p>
            <a:pPr lvl="1"/>
            <a:r>
              <a:t>Body Level Two</a:t>
            </a:r>
          </a:p>
          <a:p>
            <a:pPr lvl="2"/>
            <a:r>
              <a:t>Body Level Three</a:t>
            </a:r>
          </a:p>
          <a:p>
            <a:pPr lvl="3"/>
            <a:r>
              <a:t>Body Level Four</a:t>
            </a:r>
          </a:p>
          <a:p>
            <a:pPr lvl="4"/>
            <a:r>
              <a:t>Body Level Five</a:t>
            </a:r>
          </a:p>
        </p:txBody>
      </p:sp>
      <p:sp>
        <p:nvSpPr>
          <p:cNvPr id="88" name="Slide Number"/>
          <p:cNvSpPr txBox="1"/>
          <p:nvPr>
            <p:ph type="sldNum" sz="quarter" idx="2"/>
          </p:nvPr>
        </p:nvSpPr>
        <p:spPr>
          <a:xfrm>
            <a:off x="11954103" y="13073062"/>
            <a:ext cx="466269" cy="477671"/>
          </a:xfrm>
          <a:prstGeom prst="rect">
            <a:avLst/>
          </a:prstGeom>
        </p:spPr>
        <p:txBody>
          <a:bodyPr wrap="none" lIns="71437" tIns="71437" rIns="71437" bIns="71437" anchor="t"/>
          <a:lstStyle>
            <a:lvl1pPr algn="ctr" defTabSz="821531">
              <a:defRPr sz="2200">
                <a:solidFill>
                  <a:srgbClr val="000000"/>
                </a:solidFill>
                <a:latin typeface="Helvetica Neue Light"/>
                <a:ea typeface="Helvetica Neue Light"/>
                <a:cs typeface="Helvetica Neue Light"/>
                <a:sym typeface="Helvetica Neue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hoto - 3 Up">
    <p:spTree>
      <p:nvGrpSpPr>
        <p:cNvPr id="1" name=""/>
        <p:cNvGrpSpPr/>
        <p:nvPr/>
      </p:nvGrpSpPr>
      <p:grpSpPr>
        <a:xfrm>
          <a:off x="0" y="0"/>
          <a:ext cx="0" cy="0"/>
          <a:chOff x="0" y="0"/>
          <a:chExt cx="0" cy="0"/>
        </a:xfrm>
      </p:grpSpPr>
      <p:sp>
        <p:nvSpPr>
          <p:cNvPr id="95" name="Image"/>
          <p:cNvSpPr/>
          <p:nvPr>
            <p:ph type="pic" sz="quarter" idx="13"/>
          </p:nvPr>
        </p:nvSpPr>
        <p:spPr>
          <a:xfrm>
            <a:off x="12495609" y="7161609"/>
            <a:ext cx="7500938" cy="5304235"/>
          </a:xfrm>
          <a:prstGeom prst="rect">
            <a:avLst/>
          </a:prstGeom>
        </p:spPr>
        <p:txBody>
          <a:bodyPr tIns="45719" bIns="45719">
            <a:noAutofit/>
          </a:bodyPr>
          <a:lstStyle/>
          <a:p>
            <a:pPr/>
          </a:p>
        </p:txBody>
      </p:sp>
      <p:sp>
        <p:nvSpPr>
          <p:cNvPr id="96" name="Image"/>
          <p:cNvSpPr/>
          <p:nvPr>
            <p:ph type="pic" sz="quarter" idx="14"/>
          </p:nvPr>
        </p:nvSpPr>
        <p:spPr>
          <a:xfrm>
            <a:off x="12495609" y="1250156"/>
            <a:ext cx="7500938" cy="5304235"/>
          </a:xfrm>
          <a:prstGeom prst="rect">
            <a:avLst/>
          </a:prstGeom>
        </p:spPr>
        <p:txBody>
          <a:bodyPr tIns="45719" bIns="45719">
            <a:noAutofit/>
          </a:bodyPr>
          <a:lstStyle/>
          <a:p>
            <a:pPr/>
          </a:p>
        </p:txBody>
      </p:sp>
      <p:sp>
        <p:nvSpPr>
          <p:cNvPr id="97" name="Image"/>
          <p:cNvSpPr/>
          <p:nvPr>
            <p:ph type="pic" sz="half" idx="15"/>
          </p:nvPr>
        </p:nvSpPr>
        <p:spPr>
          <a:xfrm>
            <a:off x="4387453" y="1250156"/>
            <a:ext cx="7500938" cy="11215688"/>
          </a:xfrm>
          <a:prstGeom prst="rect">
            <a:avLst/>
          </a:prstGeom>
        </p:spPr>
        <p:txBody>
          <a:bodyPr tIns="45719" bIns="45719">
            <a:noAutofit/>
          </a:bodyPr>
          <a:lstStyle/>
          <a:p>
            <a:pPr/>
          </a:p>
        </p:txBody>
      </p:sp>
      <p:sp>
        <p:nvSpPr>
          <p:cNvPr id="98" name="Slide Number"/>
          <p:cNvSpPr txBox="1"/>
          <p:nvPr>
            <p:ph type="sldNum" sz="quarter" idx="2"/>
          </p:nvPr>
        </p:nvSpPr>
        <p:spPr>
          <a:xfrm>
            <a:off x="11954103" y="13073062"/>
            <a:ext cx="466269" cy="477671"/>
          </a:xfrm>
          <a:prstGeom prst="rect">
            <a:avLst/>
          </a:prstGeom>
        </p:spPr>
        <p:txBody>
          <a:bodyPr wrap="none" lIns="71437" tIns="71437" rIns="71437" bIns="71437" anchor="t"/>
          <a:lstStyle>
            <a:lvl1pPr algn="ctr" defTabSz="821531">
              <a:defRPr sz="2200">
                <a:solidFill>
                  <a:srgbClr val="000000"/>
                </a:solidFill>
                <a:latin typeface="Helvetica Neue Light"/>
                <a:ea typeface="Helvetica Neue Light"/>
                <a:cs typeface="Helvetica Neue Light"/>
                <a:sym typeface="Helvetica Neue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grpSp>
        <p:nvGrpSpPr>
          <p:cNvPr id="12" name="Group"/>
          <p:cNvGrpSpPr/>
          <p:nvPr/>
        </p:nvGrpSpPr>
        <p:grpSpPr>
          <a:xfrm>
            <a:off x="-1" y="-16934"/>
            <a:ext cx="24384001" cy="13732935"/>
            <a:chOff x="0" y="0"/>
            <a:chExt cx="24384000" cy="13732934"/>
          </a:xfrm>
        </p:grpSpPr>
        <p:sp>
          <p:nvSpPr>
            <p:cNvPr id="2" name="Line"/>
            <p:cNvSpPr/>
            <p:nvPr/>
          </p:nvSpPr>
          <p:spPr>
            <a:xfrm>
              <a:off x="18742024" y="16933"/>
              <a:ext cx="2438401" cy="13716002"/>
            </a:xfrm>
            <a:prstGeom prst="line">
              <a:avLst/>
            </a:prstGeom>
            <a:noFill/>
            <a:ln w="12700" cap="rnd">
              <a:solidFill>
                <a:srgbClr val="BFBFBF"/>
              </a:solidFill>
              <a:prstDash val="solid"/>
              <a:bevel/>
            </a:ln>
            <a:effectLst/>
          </p:spPr>
          <p:txBody>
            <a:bodyPr wrap="square" lIns="91439" tIns="91439" rIns="91439" bIns="91439" numCol="1" anchor="t">
              <a:noAutofit/>
            </a:bodyPr>
            <a:lstStyle/>
            <a:p>
              <a:pPr algn="l" defTabSz="914400">
                <a:defRPr b="0" sz="2400">
                  <a:latin typeface="Helvetica"/>
                  <a:ea typeface="Helvetica"/>
                  <a:cs typeface="Helvetica"/>
                  <a:sym typeface="Helvetica"/>
                </a:defRPr>
              </a:pPr>
            </a:p>
          </p:txBody>
        </p:sp>
        <p:sp>
          <p:nvSpPr>
            <p:cNvPr id="3" name="Line"/>
            <p:cNvSpPr/>
            <p:nvPr/>
          </p:nvSpPr>
          <p:spPr>
            <a:xfrm flipH="1">
              <a:off x="14850533" y="7379760"/>
              <a:ext cx="9527117" cy="6353174"/>
            </a:xfrm>
            <a:prstGeom prst="line">
              <a:avLst/>
            </a:prstGeom>
            <a:noFill/>
            <a:ln w="12700" cap="rnd">
              <a:solidFill>
                <a:srgbClr val="D9D9D9"/>
              </a:solidFill>
              <a:prstDash val="solid"/>
              <a:bevel/>
            </a:ln>
            <a:effectLst/>
          </p:spPr>
          <p:txBody>
            <a:bodyPr wrap="square" lIns="91439" tIns="91439" rIns="91439" bIns="91439" numCol="1" anchor="t">
              <a:noAutofit/>
            </a:bodyPr>
            <a:lstStyle/>
            <a:p>
              <a:pPr algn="l" defTabSz="914400">
                <a:defRPr b="0" sz="2400">
                  <a:latin typeface="Helvetica"/>
                  <a:ea typeface="Helvetica"/>
                  <a:cs typeface="Helvetica"/>
                  <a:sym typeface="Helvetica"/>
                </a:defRPr>
              </a:pPr>
            </a:p>
          </p:txBody>
        </p:sp>
        <p:sp>
          <p:nvSpPr>
            <p:cNvPr id="4" name="Shape"/>
            <p:cNvSpPr/>
            <p:nvPr/>
          </p:nvSpPr>
          <p:spPr>
            <a:xfrm>
              <a:off x="18362952" y="0"/>
              <a:ext cx="6014698" cy="1373293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4692" y="0"/>
                  </a:moveTo>
                  <a:lnTo>
                    <a:pt x="21600" y="0"/>
                  </a:lnTo>
                  <a:lnTo>
                    <a:pt x="21600" y="21600"/>
                  </a:lnTo>
                  <a:lnTo>
                    <a:pt x="0" y="21600"/>
                  </a:lnTo>
                  <a:lnTo>
                    <a:pt x="14692" y="0"/>
                  </a:lnTo>
                  <a:close/>
                </a:path>
              </a:pathLst>
            </a:custGeom>
            <a:solidFill>
              <a:srgbClr val="F0A22E">
                <a:alpha val="30000"/>
              </a:srgbClr>
            </a:solidFill>
            <a:ln w="12700" cap="flat">
              <a:noFill/>
              <a:miter lim="400000"/>
            </a:ln>
            <a:effectLst/>
          </p:spPr>
          <p:txBody>
            <a:bodyPr wrap="square" lIns="91439" tIns="91439" rIns="91439" bIns="91439" numCol="1" anchor="t">
              <a:noAutofit/>
            </a:bodyPr>
            <a:lstStyle/>
            <a:p>
              <a:pPr algn="l" defTabSz="1828800">
                <a:defRPr b="0" sz="3600">
                  <a:latin typeface="Trebuchet MS"/>
                  <a:ea typeface="Trebuchet MS"/>
                  <a:cs typeface="Trebuchet MS"/>
                  <a:sym typeface="Trebuchet MS"/>
                </a:defRPr>
              </a:pPr>
            </a:p>
          </p:txBody>
        </p:sp>
        <p:sp>
          <p:nvSpPr>
            <p:cNvPr id="5" name="Shape"/>
            <p:cNvSpPr/>
            <p:nvPr/>
          </p:nvSpPr>
          <p:spPr>
            <a:xfrm>
              <a:off x="19206883" y="0"/>
              <a:ext cx="5177117" cy="1373293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0"/>
                  </a:lnTo>
                  <a:lnTo>
                    <a:pt x="21600" y="21600"/>
                  </a:lnTo>
                  <a:lnTo>
                    <a:pt x="10092" y="21600"/>
                  </a:lnTo>
                  <a:lnTo>
                    <a:pt x="0" y="0"/>
                  </a:lnTo>
                  <a:close/>
                </a:path>
              </a:pathLst>
            </a:custGeom>
            <a:solidFill>
              <a:srgbClr val="F0A22E">
                <a:alpha val="20000"/>
              </a:srgbClr>
            </a:solidFill>
            <a:ln w="12700" cap="flat">
              <a:noFill/>
              <a:miter lim="400000"/>
            </a:ln>
            <a:effectLst/>
          </p:spPr>
          <p:txBody>
            <a:bodyPr wrap="square" lIns="91439" tIns="91439" rIns="91439" bIns="91439" numCol="1" anchor="t">
              <a:noAutofit/>
            </a:bodyPr>
            <a:lstStyle/>
            <a:p>
              <a:pPr algn="l" defTabSz="1828800">
                <a:defRPr b="0" sz="3600">
                  <a:latin typeface="Trebuchet MS"/>
                  <a:ea typeface="Trebuchet MS"/>
                  <a:cs typeface="Trebuchet MS"/>
                  <a:sym typeface="Trebuchet MS"/>
                </a:defRPr>
              </a:pPr>
            </a:p>
          </p:txBody>
        </p:sp>
        <p:sp>
          <p:nvSpPr>
            <p:cNvPr id="6" name="Triangle"/>
            <p:cNvSpPr/>
            <p:nvPr/>
          </p:nvSpPr>
          <p:spPr>
            <a:xfrm>
              <a:off x="17864666" y="6112933"/>
              <a:ext cx="6519334" cy="76200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0"/>
                  </a:lnTo>
                  <a:lnTo>
                    <a:pt x="21600" y="21600"/>
                  </a:lnTo>
                  <a:close/>
                </a:path>
              </a:pathLst>
            </a:custGeom>
            <a:solidFill>
              <a:srgbClr val="A5644E">
                <a:alpha val="72000"/>
              </a:srgbClr>
            </a:solidFill>
            <a:ln w="12700" cap="flat">
              <a:noFill/>
              <a:miter lim="400000"/>
            </a:ln>
            <a:effectLst/>
          </p:spPr>
          <p:txBody>
            <a:bodyPr wrap="square" lIns="91439" tIns="91439" rIns="91439" bIns="91439" numCol="1" anchor="t">
              <a:noAutofit/>
            </a:bodyPr>
            <a:lstStyle/>
            <a:p>
              <a:pPr algn="l" defTabSz="1828800">
                <a:defRPr b="0" sz="3600">
                  <a:latin typeface="Trebuchet MS"/>
                  <a:ea typeface="Trebuchet MS"/>
                  <a:cs typeface="Trebuchet MS"/>
                  <a:sym typeface="Trebuchet MS"/>
                </a:defRPr>
              </a:pPr>
            </a:p>
          </p:txBody>
        </p:sp>
        <p:sp>
          <p:nvSpPr>
            <p:cNvPr id="7" name="Shape"/>
            <p:cNvSpPr/>
            <p:nvPr/>
          </p:nvSpPr>
          <p:spPr>
            <a:xfrm>
              <a:off x="18669000" y="0"/>
              <a:ext cx="5708652" cy="1373293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0"/>
                  </a:lnTo>
                  <a:lnTo>
                    <a:pt x="21600" y="21600"/>
                  </a:lnTo>
                  <a:lnTo>
                    <a:pt x="18697" y="21600"/>
                  </a:lnTo>
                  <a:lnTo>
                    <a:pt x="0" y="0"/>
                  </a:lnTo>
                  <a:close/>
                </a:path>
              </a:pathLst>
            </a:custGeom>
            <a:solidFill>
              <a:srgbClr val="7C4B3B">
                <a:alpha val="70000"/>
              </a:srgbClr>
            </a:solidFill>
            <a:ln w="12700" cap="flat">
              <a:noFill/>
              <a:miter lim="400000"/>
            </a:ln>
            <a:effectLst/>
          </p:spPr>
          <p:txBody>
            <a:bodyPr wrap="square" lIns="91439" tIns="91439" rIns="91439" bIns="91439" numCol="1" anchor="t">
              <a:noAutofit/>
            </a:bodyPr>
            <a:lstStyle/>
            <a:p>
              <a:pPr algn="l" defTabSz="1828800">
                <a:defRPr b="0" sz="3600">
                  <a:latin typeface="Trebuchet MS"/>
                  <a:ea typeface="Trebuchet MS"/>
                  <a:cs typeface="Trebuchet MS"/>
                  <a:sym typeface="Trebuchet MS"/>
                </a:defRPr>
              </a:pPr>
            </a:p>
          </p:txBody>
        </p:sp>
        <p:sp>
          <p:nvSpPr>
            <p:cNvPr id="8" name="Shape"/>
            <p:cNvSpPr/>
            <p:nvPr/>
          </p:nvSpPr>
          <p:spPr>
            <a:xfrm>
              <a:off x="21797460" y="0"/>
              <a:ext cx="2580189" cy="1373293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7073" y="0"/>
                  </a:moveTo>
                  <a:lnTo>
                    <a:pt x="21600" y="0"/>
                  </a:lnTo>
                  <a:lnTo>
                    <a:pt x="21600" y="21600"/>
                  </a:lnTo>
                  <a:lnTo>
                    <a:pt x="0" y="21600"/>
                  </a:lnTo>
                  <a:lnTo>
                    <a:pt x="17073" y="0"/>
                  </a:lnTo>
                  <a:close/>
                </a:path>
              </a:pathLst>
            </a:custGeom>
            <a:solidFill>
              <a:srgbClr val="F6C782">
                <a:alpha val="70000"/>
              </a:srgbClr>
            </a:solidFill>
            <a:ln w="12700" cap="flat">
              <a:noFill/>
              <a:miter lim="400000"/>
            </a:ln>
            <a:effectLst/>
          </p:spPr>
          <p:txBody>
            <a:bodyPr wrap="square" lIns="91439" tIns="91439" rIns="91439" bIns="91439" numCol="1" anchor="t">
              <a:noAutofit/>
            </a:bodyPr>
            <a:lstStyle/>
            <a:p>
              <a:pPr algn="l" defTabSz="1828800">
                <a:defRPr b="0" sz="3600">
                  <a:latin typeface="Trebuchet MS"/>
                  <a:ea typeface="Trebuchet MS"/>
                  <a:cs typeface="Trebuchet MS"/>
                  <a:sym typeface="Trebuchet MS"/>
                </a:defRPr>
              </a:pPr>
            </a:p>
          </p:txBody>
        </p:sp>
        <p:sp>
          <p:nvSpPr>
            <p:cNvPr id="9" name="Shape"/>
            <p:cNvSpPr/>
            <p:nvPr/>
          </p:nvSpPr>
          <p:spPr>
            <a:xfrm>
              <a:off x="21877997" y="0"/>
              <a:ext cx="2499651" cy="1373293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0"/>
                  </a:lnTo>
                  <a:lnTo>
                    <a:pt x="21600" y="21600"/>
                  </a:lnTo>
                  <a:lnTo>
                    <a:pt x="19173" y="21600"/>
                  </a:lnTo>
                  <a:lnTo>
                    <a:pt x="0" y="0"/>
                  </a:lnTo>
                  <a:close/>
                </a:path>
              </a:pathLst>
            </a:custGeom>
            <a:solidFill>
              <a:srgbClr val="F0A22E">
                <a:alpha val="64999"/>
              </a:srgbClr>
            </a:solidFill>
            <a:ln w="12700" cap="flat">
              <a:noFill/>
              <a:miter lim="400000"/>
            </a:ln>
            <a:effectLst/>
          </p:spPr>
          <p:txBody>
            <a:bodyPr wrap="square" lIns="91439" tIns="91439" rIns="91439" bIns="91439" numCol="1" anchor="t">
              <a:noAutofit/>
            </a:bodyPr>
            <a:lstStyle/>
            <a:p>
              <a:pPr algn="l" defTabSz="1828800">
                <a:defRPr b="0" sz="3600">
                  <a:latin typeface="Trebuchet MS"/>
                  <a:ea typeface="Trebuchet MS"/>
                  <a:cs typeface="Trebuchet MS"/>
                  <a:sym typeface="Trebuchet MS"/>
                </a:defRPr>
              </a:pPr>
            </a:p>
          </p:txBody>
        </p:sp>
        <p:sp>
          <p:nvSpPr>
            <p:cNvPr id="10" name="Triangle"/>
            <p:cNvSpPr/>
            <p:nvPr/>
          </p:nvSpPr>
          <p:spPr>
            <a:xfrm>
              <a:off x="20743332" y="7196667"/>
              <a:ext cx="3634319" cy="653626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0"/>
                  </a:lnTo>
                  <a:lnTo>
                    <a:pt x="21600" y="21600"/>
                  </a:lnTo>
                  <a:close/>
                </a:path>
              </a:pathLst>
            </a:custGeom>
            <a:solidFill>
              <a:srgbClr val="F0A22E">
                <a:alpha val="80000"/>
              </a:srgbClr>
            </a:solidFill>
            <a:ln w="12700" cap="flat">
              <a:noFill/>
              <a:miter lim="400000"/>
            </a:ln>
            <a:effectLst/>
          </p:spPr>
          <p:txBody>
            <a:bodyPr wrap="square" lIns="91439" tIns="91439" rIns="91439" bIns="91439" numCol="1" anchor="t">
              <a:noAutofit/>
            </a:bodyPr>
            <a:lstStyle/>
            <a:p>
              <a:pPr algn="l" defTabSz="1828800">
                <a:defRPr b="0" sz="3600">
                  <a:latin typeface="Trebuchet MS"/>
                  <a:ea typeface="Trebuchet MS"/>
                  <a:cs typeface="Trebuchet MS"/>
                  <a:sym typeface="Trebuchet MS"/>
                </a:defRPr>
              </a:pPr>
            </a:p>
          </p:txBody>
        </p:sp>
        <p:sp>
          <p:nvSpPr>
            <p:cNvPr id="11" name="Triangle"/>
            <p:cNvSpPr/>
            <p:nvPr/>
          </p:nvSpPr>
          <p:spPr>
            <a:xfrm>
              <a:off x="-1" y="8043333"/>
              <a:ext cx="897467" cy="56896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0" y="0"/>
                  </a:lnTo>
                  <a:lnTo>
                    <a:pt x="21600" y="21600"/>
                  </a:lnTo>
                  <a:close/>
                </a:path>
              </a:pathLst>
            </a:custGeom>
            <a:solidFill>
              <a:srgbClr val="F0A22E">
                <a:alpha val="85000"/>
              </a:srgbClr>
            </a:solidFill>
            <a:ln w="12700" cap="flat">
              <a:noFill/>
              <a:miter lim="400000"/>
            </a:ln>
            <a:effectLst/>
          </p:spPr>
          <p:txBody>
            <a:bodyPr wrap="square" lIns="91439" tIns="91439" rIns="91439" bIns="91439" numCol="1" anchor="t">
              <a:noAutofit/>
            </a:bodyPr>
            <a:lstStyle/>
            <a:p>
              <a:pPr algn="l" defTabSz="1828800">
                <a:defRPr b="0" sz="3600">
                  <a:latin typeface="Trebuchet MS"/>
                  <a:ea typeface="Trebuchet MS"/>
                  <a:cs typeface="Trebuchet MS"/>
                  <a:sym typeface="Trebuchet MS"/>
                </a:defRPr>
              </a:pPr>
            </a:p>
          </p:txBody>
        </p:sp>
      </p:grpSp>
      <p:sp>
        <p:nvSpPr>
          <p:cNvPr id="13" name="Slide Number"/>
          <p:cNvSpPr txBox="1"/>
          <p:nvPr>
            <p:ph type="sldNum" sz="quarter" idx="2"/>
          </p:nvPr>
        </p:nvSpPr>
        <p:spPr>
          <a:xfrm>
            <a:off x="17181326" y="12223058"/>
            <a:ext cx="1366679" cy="449581"/>
          </a:xfrm>
          <a:prstGeom prst="rect">
            <a:avLst/>
          </a:prstGeom>
          <a:ln w="12700">
            <a:miter lim="400000"/>
          </a:ln>
        </p:spPr>
        <p:txBody>
          <a:bodyPr tIns="91439" bIns="91439" anchor="ctr">
            <a:spAutoFit/>
          </a:bodyPr>
          <a:lstStyle>
            <a:lvl1pPr algn="r" defTabSz="1828800">
              <a:defRPr b="0" sz="1800">
                <a:solidFill>
                  <a:srgbClr val="F0A22E"/>
                </a:solidFill>
                <a:latin typeface="Trebuchet MS"/>
                <a:ea typeface="Trebuchet MS"/>
                <a:cs typeface="Trebuchet MS"/>
                <a:sym typeface="Trebuchet MS"/>
              </a:defRPr>
            </a:lvl1pPr>
          </a:lstStyle>
          <a:p>
            <a:pPr/>
            <a:fld id="{86CB4B4D-7CA3-9044-876B-883B54F8677D}" type="slidenum"/>
          </a:p>
        </p:txBody>
      </p:sp>
      <p:sp>
        <p:nvSpPr>
          <p:cNvPr id="14" name="Title Text"/>
          <p:cNvSpPr txBox="1"/>
          <p:nvPr>
            <p:ph type="title"/>
          </p:nvPr>
        </p:nvSpPr>
        <p:spPr>
          <a:xfrm>
            <a:off x="1219200" y="549275"/>
            <a:ext cx="21945600" cy="2651125"/>
          </a:xfrm>
          <a:prstGeom prst="rect">
            <a:avLst/>
          </a:prstGeom>
          <a:ln w="12700">
            <a:miter lim="400000"/>
          </a:ln>
          <a:extLst>
            <a:ext uri="{C572A759-6A51-4108-AA02-DFA0A04FC94B}">
              <ma14:wrappingTextBoxFlag xmlns:ma14="http://schemas.microsoft.com/office/mac/drawingml/2011/main" val="1"/>
            </a:ext>
          </a:extLst>
        </p:spPr>
        <p:txBody>
          <a:bodyPr tIns="91439" bIns="91439">
            <a:normAutofit fontScale="100000" lnSpcReduction="0"/>
          </a:bodyPr>
          <a:lstStyle/>
          <a:p>
            <a:pPr/>
            <a:r>
              <a:t>Title Text</a:t>
            </a:r>
          </a:p>
        </p:txBody>
      </p:sp>
      <p:sp>
        <p:nvSpPr>
          <p:cNvPr id="15" name="Body Level One…"/>
          <p:cNvSpPr txBox="1"/>
          <p:nvPr>
            <p:ph type="body" idx="1"/>
          </p:nvPr>
        </p:nvSpPr>
        <p:spPr>
          <a:xfrm>
            <a:off x="1219200" y="3200400"/>
            <a:ext cx="21945600" cy="10515600"/>
          </a:xfrm>
          <a:prstGeom prst="rect">
            <a:avLst/>
          </a:prstGeom>
          <a:ln w="12700">
            <a:miter lim="400000"/>
          </a:ln>
          <a:extLst>
            <a:ext uri="{C572A759-6A51-4108-AA02-DFA0A04FC94B}">
              <ma14:wrappingTextBoxFlag xmlns:ma14="http://schemas.microsoft.com/office/mac/drawingml/2011/main" val="1"/>
            </a:ext>
          </a:extLst>
        </p:spPr>
        <p:txBody>
          <a:bodyPr tIns="91439" bIns="9143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transition xmlns:p14="http://schemas.microsoft.com/office/powerpoint/2010/main" spd="med" advClick="1"/>
  <p:txStyles>
    <p:titleStyle>
      <a:lvl1pPr marL="0" marR="0" indent="0" algn="l" defTabSz="914400" latinLnBrk="0">
        <a:lnSpc>
          <a:spcPct val="100000"/>
        </a:lnSpc>
        <a:spcBef>
          <a:spcPts val="0"/>
        </a:spcBef>
        <a:spcAft>
          <a:spcPts val="0"/>
        </a:spcAft>
        <a:buClrTx/>
        <a:buSzTx/>
        <a:buFontTx/>
        <a:buNone/>
        <a:tabLst/>
        <a:defRPr b="0" baseline="0" cap="none" i="0" spc="0" strike="noStrike" sz="7200" u="none">
          <a:ln>
            <a:noFill/>
          </a:ln>
          <a:solidFill>
            <a:srgbClr val="F0A22E"/>
          </a:solidFill>
          <a:uFillTx/>
          <a:latin typeface="Trebuchet MS"/>
          <a:ea typeface="Trebuchet MS"/>
          <a:cs typeface="Trebuchet MS"/>
          <a:sym typeface="Trebuchet MS"/>
        </a:defRPr>
      </a:lvl1pPr>
      <a:lvl2pPr marL="0" marR="0" indent="0" algn="l" defTabSz="914400" latinLnBrk="0">
        <a:lnSpc>
          <a:spcPct val="100000"/>
        </a:lnSpc>
        <a:spcBef>
          <a:spcPts val="0"/>
        </a:spcBef>
        <a:spcAft>
          <a:spcPts val="0"/>
        </a:spcAft>
        <a:buClrTx/>
        <a:buSzTx/>
        <a:buFontTx/>
        <a:buNone/>
        <a:tabLst/>
        <a:defRPr b="0" baseline="0" cap="none" i="0" spc="0" strike="noStrike" sz="7200" u="none">
          <a:ln>
            <a:noFill/>
          </a:ln>
          <a:solidFill>
            <a:srgbClr val="F0A22E"/>
          </a:solidFill>
          <a:uFillTx/>
          <a:latin typeface="Trebuchet MS"/>
          <a:ea typeface="Trebuchet MS"/>
          <a:cs typeface="Trebuchet MS"/>
          <a:sym typeface="Trebuchet MS"/>
        </a:defRPr>
      </a:lvl2pPr>
      <a:lvl3pPr marL="0" marR="0" indent="0" algn="l" defTabSz="914400" latinLnBrk="0">
        <a:lnSpc>
          <a:spcPct val="100000"/>
        </a:lnSpc>
        <a:spcBef>
          <a:spcPts val="0"/>
        </a:spcBef>
        <a:spcAft>
          <a:spcPts val="0"/>
        </a:spcAft>
        <a:buClrTx/>
        <a:buSzTx/>
        <a:buFontTx/>
        <a:buNone/>
        <a:tabLst/>
        <a:defRPr b="0" baseline="0" cap="none" i="0" spc="0" strike="noStrike" sz="7200" u="none">
          <a:ln>
            <a:noFill/>
          </a:ln>
          <a:solidFill>
            <a:srgbClr val="F0A22E"/>
          </a:solidFill>
          <a:uFillTx/>
          <a:latin typeface="Trebuchet MS"/>
          <a:ea typeface="Trebuchet MS"/>
          <a:cs typeface="Trebuchet MS"/>
          <a:sym typeface="Trebuchet MS"/>
        </a:defRPr>
      </a:lvl3pPr>
      <a:lvl4pPr marL="0" marR="0" indent="0" algn="l" defTabSz="914400" latinLnBrk="0">
        <a:lnSpc>
          <a:spcPct val="100000"/>
        </a:lnSpc>
        <a:spcBef>
          <a:spcPts val="0"/>
        </a:spcBef>
        <a:spcAft>
          <a:spcPts val="0"/>
        </a:spcAft>
        <a:buClrTx/>
        <a:buSzTx/>
        <a:buFontTx/>
        <a:buNone/>
        <a:tabLst/>
        <a:defRPr b="0" baseline="0" cap="none" i="0" spc="0" strike="noStrike" sz="7200" u="none">
          <a:ln>
            <a:noFill/>
          </a:ln>
          <a:solidFill>
            <a:srgbClr val="F0A22E"/>
          </a:solidFill>
          <a:uFillTx/>
          <a:latin typeface="Trebuchet MS"/>
          <a:ea typeface="Trebuchet MS"/>
          <a:cs typeface="Trebuchet MS"/>
          <a:sym typeface="Trebuchet MS"/>
        </a:defRPr>
      </a:lvl4pPr>
      <a:lvl5pPr marL="0" marR="0" indent="0" algn="l" defTabSz="914400" latinLnBrk="0">
        <a:lnSpc>
          <a:spcPct val="100000"/>
        </a:lnSpc>
        <a:spcBef>
          <a:spcPts val="0"/>
        </a:spcBef>
        <a:spcAft>
          <a:spcPts val="0"/>
        </a:spcAft>
        <a:buClrTx/>
        <a:buSzTx/>
        <a:buFontTx/>
        <a:buNone/>
        <a:tabLst/>
        <a:defRPr b="0" baseline="0" cap="none" i="0" spc="0" strike="noStrike" sz="7200" u="none">
          <a:ln>
            <a:noFill/>
          </a:ln>
          <a:solidFill>
            <a:srgbClr val="F0A22E"/>
          </a:solidFill>
          <a:uFillTx/>
          <a:latin typeface="Trebuchet MS"/>
          <a:ea typeface="Trebuchet MS"/>
          <a:cs typeface="Trebuchet MS"/>
          <a:sym typeface="Trebuchet MS"/>
        </a:defRPr>
      </a:lvl5pPr>
      <a:lvl6pPr marL="0" marR="0" indent="0" algn="l" defTabSz="914400" latinLnBrk="0">
        <a:lnSpc>
          <a:spcPct val="100000"/>
        </a:lnSpc>
        <a:spcBef>
          <a:spcPts val="0"/>
        </a:spcBef>
        <a:spcAft>
          <a:spcPts val="0"/>
        </a:spcAft>
        <a:buClrTx/>
        <a:buSzTx/>
        <a:buFontTx/>
        <a:buNone/>
        <a:tabLst/>
        <a:defRPr b="0" baseline="0" cap="none" i="0" spc="0" strike="noStrike" sz="7200" u="none">
          <a:ln>
            <a:noFill/>
          </a:ln>
          <a:solidFill>
            <a:srgbClr val="F0A22E"/>
          </a:solidFill>
          <a:uFillTx/>
          <a:latin typeface="Trebuchet MS"/>
          <a:ea typeface="Trebuchet MS"/>
          <a:cs typeface="Trebuchet MS"/>
          <a:sym typeface="Trebuchet MS"/>
        </a:defRPr>
      </a:lvl6pPr>
      <a:lvl7pPr marL="0" marR="0" indent="0" algn="l" defTabSz="914400" latinLnBrk="0">
        <a:lnSpc>
          <a:spcPct val="100000"/>
        </a:lnSpc>
        <a:spcBef>
          <a:spcPts val="0"/>
        </a:spcBef>
        <a:spcAft>
          <a:spcPts val="0"/>
        </a:spcAft>
        <a:buClrTx/>
        <a:buSzTx/>
        <a:buFontTx/>
        <a:buNone/>
        <a:tabLst/>
        <a:defRPr b="0" baseline="0" cap="none" i="0" spc="0" strike="noStrike" sz="7200" u="none">
          <a:ln>
            <a:noFill/>
          </a:ln>
          <a:solidFill>
            <a:srgbClr val="F0A22E"/>
          </a:solidFill>
          <a:uFillTx/>
          <a:latin typeface="Trebuchet MS"/>
          <a:ea typeface="Trebuchet MS"/>
          <a:cs typeface="Trebuchet MS"/>
          <a:sym typeface="Trebuchet MS"/>
        </a:defRPr>
      </a:lvl7pPr>
      <a:lvl8pPr marL="0" marR="0" indent="0" algn="l" defTabSz="914400" latinLnBrk="0">
        <a:lnSpc>
          <a:spcPct val="100000"/>
        </a:lnSpc>
        <a:spcBef>
          <a:spcPts val="0"/>
        </a:spcBef>
        <a:spcAft>
          <a:spcPts val="0"/>
        </a:spcAft>
        <a:buClrTx/>
        <a:buSzTx/>
        <a:buFontTx/>
        <a:buNone/>
        <a:tabLst/>
        <a:defRPr b="0" baseline="0" cap="none" i="0" spc="0" strike="noStrike" sz="7200" u="none">
          <a:ln>
            <a:noFill/>
          </a:ln>
          <a:solidFill>
            <a:srgbClr val="F0A22E"/>
          </a:solidFill>
          <a:uFillTx/>
          <a:latin typeface="Trebuchet MS"/>
          <a:ea typeface="Trebuchet MS"/>
          <a:cs typeface="Trebuchet MS"/>
          <a:sym typeface="Trebuchet MS"/>
        </a:defRPr>
      </a:lvl8pPr>
      <a:lvl9pPr marL="0" marR="0" indent="0" algn="l" defTabSz="914400" latinLnBrk="0">
        <a:lnSpc>
          <a:spcPct val="100000"/>
        </a:lnSpc>
        <a:spcBef>
          <a:spcPts val="0"/>
        </a:spcBef>
        <a:spcAft>
          <a:spcPts val="0"/>
        </a:spcAft>
        <a:buClrTx/>
        <a:buSzTx/>
        <a:buFontTx/>
        <a:buNone/>
        <a:tabLst/>
        <a:defRPr b="0" baseline="0" cap="none" i="0" spc="0" strike="noStrike" sz="7200" u="none">
          <a:ln>
            <a:noFill/>
          </a:ln>
          <a:solidFill>
            <a:srgbClr val="F0A22E"/>
          </a:solidFill>
          <a:uFillTx/>
          <a:latin typeface="Trebuchet MS"/>
          <a:ea typeface="Trebuchet MS"/>
          <a:cs typeface="Trebuchet MS"/>
          <a:sym typeface="Trebuchet MS"/>
        </a:defRPr>
      </a:lvl9pPr>
    </p:titleStyle>
    <p:bodyStyle>
      <a:lvl1pPr marL="685800" marR="0" indent="-685800" algn="l" defTabSz="914400" latinLnBrk="0">
        <a:lnSpc>
          <a:spcPct val="100000"/>
        </a:lnSpc>
        <a:spcBef>
          <a:spcPts val="2000"/>
        </a:spcBef>
        <a:spcAft>
          <a:spcPts val="0"/>
        </a:spcAft>
        <a:buClr>
          <a:srgbClr val="F0A22E"/>
        </a:buClr>
        <a:buSzPct val="80000"/>
        <a:buFontTx/>
        <a:buChar char=""/>
        <a:tabLst/>
        <a:defRPr b="0" baseline="0" cap="none" i="0" spc="0" strike="noStrike" sz="3600" u="none">
          <a:ln>
            <a:noFill/>
          </a:ln>
          <a:solidFill>
            <a:srgbClr val="404040"/>
          </a:solidFill>
          <a:uFillTx/>
          <a:latin typeface="Trebuchet MS"/>
          <a:ea typeface="Trebuchet MS"/>
          <a:cs typeface="Trebuchet MS"/>
          <a:sym typeface="Trebuchet MS"/>
        </a:defRPr>
      </a:lvl1pPr>
      <a:lvl2pPr marL="1100137" marR="0" indent="-642937" algn="l" defTabSz="914400" latinLnBrk="0">
        <a:lnSpc>
          <a:spcPct val="100000"/>
        </a:lnSpc>
        <a:spcBef>
          <a:spcPts val="2000"/>
        </a:spcBef>
        <a:spcAft>
          <a:spcPts val="0"/>
        </a:spcAft>
        <a:buClr>
          <a:srgbClr val="F0A22E"/>
        </a:buClr>
        <a:buSzPct val="80000"/>
        <a:buFontTx/>
        <a:buChar char=""/>
        <a:tabLst/>
        <a:defRPr b="0" baseline="0" cap="none" i="0" spc="0" strike="noStrike" sz="3600" u="none">
          <a:ln>
            <a:noFill/>
          </a:ln>
          <a:solidFill>
            <a:srgbClr val="404040"/>
          </a:solidFill>
          <a:uFillTx/>
          <a:latin typeface="Trebuchet MS"/>
          <a:ea typeface="Trebuchet MS"/>
          <a:cs typeface="Trebuchet MS"/>
          <a:sym typeface="Trebuchet MS"/>
        </a:defRPr>
      </a:lvl2pPr>
      <a:lvl3pPr marL="1502228" marR="0" indent="-587828" algn="l" defTabSz="914400" latinLnBrk="0">
        <a:lnSpc>
          <a:spcPct val="100000"/>
        </a:lnSpc>
        <a:spcBef>
          <a:spcPts val="2000"/>
        </a:spcBef>
        <a:spcAft>
          <a:spcPts val="0"/>
        </a:spcAft>
        <a:buClr>
          <a:srgbClr val="F0A22E"/>
        </a:buClr>
        <a:buSzPct val="80000"/>
        <a:buFontTx/>
        <a:buChar char=""/>
        <a:tabLst/>
        <a:defRPr b="0" baseline="0" cap="none" i="0" spc="0" strike="noStrike" sz="3600" u="none">
          <a:ln>
            <a:noFill/>
          </a:ln>
          <a:solidFill>
            <a:srgbClr val="404040"/>
          </a:solidFill>
          <a:uFillTx/>
          <a:latin typeface="Trebuchet MS"/>
          <a:ea typeface="Trebuchet MS"/>
          <a:cs typeface="Trebuchet MS"/>
          <a:sym typeface="Trebuchet MS"/>
        </a:defRPr>
      </a:lvl3pPr>
      <a:lvl4pPr marL="2057400" marR="0" indent="-685800" algn="l" defTabSz="914400" latinLnBrk="0">
        <a:lnSpc>
          <a:spcPct val="100000"/>
        </a:lnSpc>
        <a:spcBef>
          <a:spcPts val="2000"/>
        </a:spcBef>
        <a:spcAft>
          <a:spcPts val="0"/>
        </a:spcAft>
        <a:buClr>
          <a:srgbClr val="F0A22E"/>
        </a:buClr>
        <a:buSzPct val="80000"/>
        <a:buFontTx/>
        <a:buChar char=""/>
        <a:tabLst/>
        <a:defRPr b="0" baseline="0" cap="none" i="0" spc="0" strike="noStrike" sz="3600" u="none">
          <a:ln>
            <a:noFill/>
          </a:ln>
          <a:solidFill>
            <a:srgbClr val="404040"/>
          </a:solidFill>
          <a:uFillTx/>
          <a:latin typeface="Trebuchet MS"/>
          <a:ea typeface="Trebuchet MS"/>
          <a:cs typeface="Trebuchet MS"/>
          <a:sym typeface="Trebuchet MS"/>
        </a:defRPr>
      </a:lvl4pPr>
      <a:lvl5pPr marL="2514600" marR="0" indent="-685800" algn="l" defTabSz="914400" latinLnBrk="0">
        <a:lnSpc>
          <a:spcPct val="100000"/>
        </a:lnSpc>
        <a:spcBef>
          <a:spcPts val="2000"/>
        </a:spcBef>
        <a:spcAft>
          <a:spcPts val="0"/>
        </a:spcAft>
        <a:buClr>
          <a:srgbClr val="F0A22E"/>
        </a:buClr>
        <a:buSzPct val="80000"/>
        <a:buFontTx/>
        <a:buChar char=""/>
        <a:tabLst/>
        <a:defRPr b="0" baseline="0" cap="none" i="0" spc="0" strike="noStrike" sz="3600" u="none">
          <a:ln>
            <a:noFill/>
          </a:ln>
          <a:solidFill>
            <a:srgbClr val="404040"/>
          </a:solidFill>
          <a:uFillTx/>
          <a:latin typeface="Trebuchet MS"/>
          <a:ea typeface="Trebuchet MS"/>
          <a:cs typeface="Trebuchet MS"/>
          <a:sym typeface="Trebuchet MS"/>
        </a:defRPr>
      </a:lvl5pPr>
      <a:lvl6pPr marL="2971800" marR="0" indent="-685800" algn="l" defTabSz="914400" latinLnBrk="0">
        <a:lnSpc>
          <a:spcPct val="100000"/>
        </a:lnSpc>
        <a:spcBef>
          <a:spcPts val="2000"/>
        </a:spcBef>
        <a:spcAft>
          <a:spcPts val="0"/>
        </a:spcAft>
        <a:buClr>
          <a:srgbClr val="F0A22E"/>
        </a:buClr>
        <a:buSzPct val="80000"/>
        <a:buFontTx/>
        <a:buChar char=""/>
        <a:tabLst/>
        <a:defRPr b="0" baseline="0" cap="none" i="0" spc="0" strike="noStrike" sz="3600" u="none">
          <a:ln>
            <a:noFill/>
          </a:ln>
          <a:solidFill>
            <a:srgbClr val="404040"/>
          </a:solidFill>
          <a:uFillTx/>
          <a:latin typeface="Trebuchet MS"/>
          <a:ea typeface="Trebuchet MS"/>
          <a:cs typeface="Trebuchet MS"/>
          <a:sym typeface="Trebuchet MS"/>
        </a:defRPr>
      </a:lvl6pPr>
      <a:lvl7pPr marL="3429000" marR="0" indent="-685800" algn="l" defTabSz="914400" latinLnBrk="0">
        <a:lnSpc>
          <a:spcPct val="100000"/>
        </a:lnSpc>
        <a:spcBef>
          <a:spcPts val="2000"/>
        </a:spcBef>
        <a:spcAft>
          <a:spcPts val="0"/>
        </a:spcAft>
        <a:buClr>
          <a:srgbClr val="F0A22E"/>
        </a:buClr>
        <a:buSzPct val="80000"/>
        <a:buFontTx/>
        <a:buChar char=""/>
        <a:tabLst/>
        <a:defRPr b="0" baseline="0" cap="none" i="0" spc="0" strike="noStrike" sz="3600" u="none">
          <a:ln>
            <a:noFill/>
          </a:ln>
          <a:solidFill>
            <a:srgbClr val="404040"/>
          </a:solidFill>
          <a:uFillTx/>
          <a:latin typeface="Trebuchet MS"/>
          <a:ea typeface="Trebuchet MS"/>
          <a:cs typeface="Trebuchet MS"/>
          <a:sym typeface="Trebuchet MS"/>
        </a:defRPr>
      </a:lvl7pPr>
      <a:lvl8pPr marL="3886200" marR="0" indent="-685800" algn="l" defTabSz="914400" latinLnBrk="0">
        <a:lnSpc>
          <a:spcPct val="100000"/>
        </a:lnSpc>
        <a:spcBef>
          <a:spcPts val="2000"/>
        </a:spcBef>
        <a:spcAft>
          <a:spcPts val="0"/>
        </a:spcAft>
        <a:buClr>
          <a:srgbClr val="F0A22E"/>
        </a:buClr>
        <a:buSzPct val="80000"/>
        <a:buFontTx/>
        <a:buChar char=""/>
        <a:tabLst/>
        <a:defRPr b="0" baseline="0" cap="none" i="0" spc="0" strike="noStrike" sz="3600" u="none">
          <a:ln>
            <a:noFill/>
          </a:ln>
          <a:solidFill>
            <a:srgbClr val="404040"/>
          </a:solidFill>
          <a:uFillTx/>
          <a:latin typeface="Trebuchet MS"/>
          <a:ea typeface="Trebuchet MS"/>
          <a:cs typeface="Trebuchet MS"/>
          <a:sym typeface="Trebuchet MS"/>
        </a:defRPr>
      </a:lvl8pPr>
      <a:lvl9pPr marL="4343400" marR="0" indent="-685800" algn="l" defTabSz="914400" latinLnBrk="0">
        <a:lnSpc>
          <a:spcPct val="100000"/>
        </a:lnSpc>
        <a:spcBef>
          <a:spcPts val="2000"/>
        </a:spcBef>
        <a:spcAft>
          <a:spcPts val="0"/>
        </a:spcAft>
        <a:buClr>
          <a:srgbClr val="F0A22E"/>
        </a:buClr>
        <a:buSzPct val="80000"/>
        <a:buFontTx/>
        <a:buChar char=""/>
        <a:tabLst/>
        <a:defRPr b="0" baseline="0" cap="none" i="0" spc="0" strike="noStrike" sz="3600" u="none">
          <a:ln>
            <a:noFill/>
          </a:ln>
          <a:solidFill>
            <a:srgbClr val="404040"/>
          </a:solidFill>
          <a:uFillTx/>
          <a:latin typeface="Trebuchet MS"/>
          <a:ea typeface="Trebuchet MS"/>
          <a:cs typeface="Trebuchet MS"/>
          <a:sym typeface="Trebuchet MS"/>
        </a:defRPr>
      </a:lvl9pPr>
    </p:bodyStyle>
    <p:otherStyle>
      <a:lvl1pPr marL="0" marR="0" indent="0" algn="r" defTabSz="18288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Trebuchet MS"/>
        </a:defRPr>
      </a:lvl1pPr>
      <a:lvl2pPr marL="0" marR="0" indent="457200" algn="r" defTabSz="18288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Trebuchet MS"/>
        </a:defRPr>
      </a:lvl2pPr>
      <a:lvl3pPr marL="0" marR="0" indent="914400" algn="r" defTabSz="18288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Trebuchet MS"/>
        </a:defRPr>
      </a:lvl3pPr>
      <a:lvl4pPr marL="0" marR="0" indent="1371600" algn="r" defTabSz="18288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Trebuchet MS"/>
        </a:defRPr>
      </a:lvl4pPr>
      <a:lvl5pPr marL="0" marR="0" indent="1828800" algn="r" defTabSz="18288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Trebuchet MS"/>
        </a:defRPr>
      </a:lvl5pPr>
      <a:lvl6pPr marL="0" marR="0" indent="2286000" algn="r" defTabSz="18288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Trebuchet MS"/>
        </a:defRPr>
      </a:lvl6pPr>
      <a:lvl7pPr marL="0" marR="0" indent="2743200" algn="r" defTabSz="18288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Trebuchet MS"/>
        </a:defRPr>
      </a:lvl7pPr>
      <a:lvl8pPr marL="0" marR="0" indent="3200400" algn="r" defTabSz="18288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Trebuchet MS"/>
        </a:defRPr>
      </a:lvl8pPr>
      <a:lvl9pPr marL="0" marR="0" indent="3657600" algn="r" defTabSz="18288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Trebuchet MS"/>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image" Target="../media/image1.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1.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pSp>
        <p:nvGrpSpPr>
          <p:cNvPr id="144" name="Group"/>
          <p:cNvGrpSpPr/>
          <p:nvPr/>
        </p:nvGrpSpPr>
        <p:grpSpPr>
          <a:xfrm>
            <a:off x="-1" y="-1"/>
            <a:ext cx="6883401" cy="11760201"/>
            <a:chOff x="0" y="0"/>
            <a:chExt cx="6883400" cy="11760200"/>
          </a:xfrm>
        </p:grpSpPr>
        <p:sp>
          <p:nvSpPr>
            <p:cNvPr id="138" name="Shape"/>
            <p:cNvSpPr/>
            <p:nvPr/>
          </p:nvSpPr>
          <p:spPr>
            <a:xfrm>
              <a:off x="3810000" y="-1"/>
              <a:ext cx="3073400" cy="3073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10800" y="0"/>
                  </a:lnTo>
                  <a:lnTo>
                    <a:pt x="21600" y="0"/>
                  </a:lnTo>
                  <a:lnTo>
                    <a:pt x="10800" y="21600"/>
                  </a:lnTo>
                  <a:close/>
                </a:path>
              </a:pathLst>
            </a:custGeom>
            <a:solidFill>
              <a:srgbClr val="DCA757"/>
            </a:solidFill>
            <a:ln w="12700" cap="flat">
              <a:noFill/>
              <a:miter lim="400000"/>
            </a:ln>
            <a:effectLst/>
          </p:spPr>
          <p:txBody>
            <a:bodyPr wrap="square" lIns="91439" tIns="91439" rIns="91439" bIns="91439" numCol="1" anchor="ctr">
              <a:noAutofit/>
            </a:bodyPr>
            <a:lstStyle/>
            <a:p>
              <a:pPr defTabSz="1828800">
                <a:defRPr b="0" sz="3600">
                  <a:solidFill>
                    <a:srgbClr val="FFFFFF"/>
                  </a:solidFill>
                  <a:latin typeface="Trebuchet MS"/>
                  <a:ea typeface="Trebuchet MS"/>
                  <a:cs typeface="Trebuchet MS"/>
                  <a:sym typeface="Trebuchet MS"/>
                </a:defRPr>
              </a:pPr>
            </a:p>
          </p:txBody>
        </p:sp>
        <p:sp>
          <p:nvSpPr>
            <p:cNvPr id="139" name="Shape"/>
            <p:cNvSpPr/>
            <p:nvPr/>
          </p:nvSpPr>
          <p:spPr>
            <a:xfrm>
              <a:off x="2844800" y="1015999"/>
              <a:ext cx="1828800" cy="1828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10800" y="0"/>
                  </a:lnTo>
                  <a:lnTo>
                    <a:pt x="21600" y="0"/>
                  </a:lnTo>
                  <a:lnTo>
                    <a:pt x="10800" y="21600"/>
                  </a:lnTo>
                  <a:close/>
                </a:path>
              </a:pathLst>
            </a:custGeom>
            <a:solidFill>
              <a:srgbClr val="DCA757"/>
            </a:solidFill>
            <a:ln w="12700" cap="flat">
              <a:noFill/>
              <a:miter lim="400000"/>
            </a:ln>
            <a:effectLst/>
          </p:spPr>
          <p:txBody>
            <a:bodyPr wrap="square" lIns="91439" tIns="91439" rIns="91439" bIns="91439" numCol="1" anchor="ctr">
              <a:noAutofit/>
            </a:bodyPr>
            <a:lstStyle/>
            <a:p>
              <a:pPr defTabSz="1828800">
                <a:defRPr b="0" sz="3600">
                  <a:solidFill>
                    <a:srgbClr val="FFFFFF"/>
                  </a:solidFill>
                  <a:latin typeface="Trebuchet MS"/>
                  <a:ea typeface="Trebuchet MS"/>
                  <a:cs typeface="Trebuchet MS"/>
                  <a:sym typeface="Trebuchet MS"/>
                </a:defRPr>
              </a:pPr>
            </a:p>
          </p:txBody>
        </p:sp>
        <p:sp>
          <p:nvSpPr>
            <p:cNvPr id="140" name="Shape"/>
            <p:cNvSpPr/>
            <p:nvPr/>
          </p:nvSpPr>
          <p:spPr>
            <a:xfrm>
              <a:off x="1168400" y="2946400"/>
              <a:ext cx="1828800" cy="182880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10800" y="0"/>
                  </a:lnTo>
                  <a:lnTo>
                    <a:pt x="21600" y="0"/>
                  </a:lnTo>
                  <a:lnTo>
                    <a:pt x="10800" y="21600"/>
                  </a:lnTo>
                  <a:close/>
                </a:path>
              </a:pathLst>
            </a:custGeom>
            <a:solidFill>
              <a:srgbClr val="DCA757"/>
            </a:solidFill>
            <a:ln w="12700" cap="flat">
              <a:noFill/>
              <a:miter lim="400000"/>
            </a:ln>
            <a:effectLst/>
          </p:spPr>
          <p:txBody>
            <a:bodyPr wrap="square" lIns="91439" tIns="91439" rIns="91439" bIns="91439" numCol="1" anchor="ctr">
              <a:noAutofit/>
            </a:bodyPr>
            <a:lstStyle/>
            <a:p>
              <a:pPr defTabSz="1828800">
                <a:defRPr b="0" sz="3600">
                  <a:solidFill>
                    <a:srgbClr val="FFFFFF"/>
                  </a:solidFill>
                  <a:latin typeface="Trebuchet MS"/>
                  <a:ea typeface="Trebuchet MS"/>
                  <a:cs typeface="Trebuchet MS"/>
                  <a:sym typeface="Trebuchet MS"/>
                </a:defRPr>
              </a:pPr>
            </a:p>
          </p:txBody>
        </p:sp>
        <p:sp>
          <p:nvSpPr>
            <p:cNvPr id="141" name="Shape"/>
            <p:cNvSpPr/>
            <p:nvPr/>
          </p:nvSpPr>
          <p:spPr>
            <a:xfrm>
              <a:off x="3048000" y="4013200"/>
              <a:ext cx="1828800" cy="182880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10800" y="0"/>
                  </a:lnTo>
                  <a:lnTo>
                    <a:pt x="21600" y="0"/>
                  </a:lnTo>
                  <a:lnTo>
                    <a:pt x="10800" y="21600"/>
                  </a:lnTo>
                  <a:close/>
                </a:path>
              </a:pathLst>
            </a:custGeom>
            <a:solidFill>
              <a:srgbClr val="DCA757"/>
            </a:solidFill>
            <a:ln w="12700" cap="flat">
              <a:noFill/>
              <a:miter lim="400000"/>
            </a:ln>
            <a:effectLst/>
          </p:spPr>
          <p:txBody>
            <a:bodyPr wrap="square" lIns="91439" tIns="91439" rIns="91439" bIns="91439" numCol="1" anchor="ctr">
              <a:noAutofit/>
            </a:bodyPr>
            <a:lstStyle/>
            <a:p>
              <a:pPr defTabSz="1828800">
                <a:defRPr b="0" sz="3600">
                  <a:solidFill>
                    <a:srgbClr val="FFFFFF"/>
                  </a:solidFill>
                  <a:latin typeface="Trebuchet MS"/>
                  <a:ea typeface="Trebuchet MS"/>
                  <a:cs typeface="Trebuchet MS"/>
                  <a:sym typeface="Trebuchet MS"/>
                </a:defRPr>
              </a:pPr>
            </a:p>
          </p:txBody>
        </p:sp>
        <p:sp>
          <p:nvSpPr>
            <p:cNvPr id="142" name="Shape"/>
            <p:cNvSpPr/>
            <p:nvPr/>
          </p:nvSpPr>
          <p:spPr>
            <a:xfrm>
              <a:off x="948785" y="5460998"/>
              <a:ext cx="2531015" cy="253101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10800" y="0"/>
                  </a:lnTo>
                  <a:lnTo>
                    <a:pt x="21600" y="0"/>
                  </a:lnTo>
                  <a:lnTo>
                    <a:pt x="10800" y="21600"/>
                  </a:lnTo>
                  <a:close/>
                </a:path>
              </a:pathLst>
            </a:custGeom>
            <a:solidFill>
              <a:srgbClr val="DCA757"/>
            </a:solidFill>
            <a:ln w="12700" cap="flat">
              <a:noFill/>
              <a:miter lim="400000"/>
            </a:ln>
            <a:effectLst/>
          </p:spPr>
          <p:txBody>
            <a:bodyPr wrap="square" lIns="91439" tIns="91439" rIns="91439" bIns="91439" numCol="1" anchor="ctr">
              <a:noAutofit/>
            </a:bodyPr>
            <a:lstStyle/>
            <a:p>
              <a:pPr defTabSz="1828800">
                <a:defRPr b="0" sz="3600">
                  <a:solidFill>
                    <a:srgbClr val="FFFFFF"/>
                  </a:solidFill>
                  <a:latin typeface="Trebuchet MS"/>
                  <a:ea typeface="Trebuchet MS"/>
                  <a:cs typeface="Trebuchet MS"/>
                  <a:sym typeface="Trebuchet MS"/>
                </a:defRPr>
              </a:pPr>
            </a:p>
          </p:txBody>
        </p:sp>
        <p:sp>
          <p:nvSpPr>
            <p:cNvPr id="143" name="Shape"/>
            <p:cNvSpPr/>
            <p:nvPr/>
          </p:nvSpPr>
          <p:spPr>
            <a:xfrm>
              <a:off x="-1" y="9931400"/>
              <a:ext cx="1828801" cy="182880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10800" y="0"/>
                  </a:lnTo>
                  <a:lnTo>
                    <a:pt x="21600" y="0"/>
                  </a:lnTo>
                  <a:lnTo>
                    <a:pt x="10800" y="21600"/>
                  </a:lnTo>
                  <a:close/>
                </a:path>
              </a:pathLst>
            </a:custGeom>
            <a:solidFill>
              <a:srgbClr val="DCA757"/>
            </a:solidFill>
            <a:ln w="12700" cap="flat">
              <a:noFill/>
              <a:miter lim="400000"/>
            </a:ln>
            <a:effectLst/>
          </p:spPr>
          <p:txBody>
            <a:bodyPr wrap="square" lIns="91439" tIns="91439" rIns="91439" bIns="91439" numCol="1" anchor="ctr">
              <a:noAutofit/>
            </a:bodyPr>
            <a:lstStyle/>
            <a:p>
              <a:pPr defTabSz="1828800">
                <a:defRPr b="0" sz="3600">
                  <a:solidFill>
                    <a:srgbClr val="FFFFFF"/>
                  </a:solidFill>
                  <a:latin typeface="Trebuchet MS"/>
                  <a:ea typeface="Trebuchet MS"/>
                  <a:cs typeface="Trebuchet MS"/>
                  <a:sym typeface="Trebuchet MS"/>
                </a:defRPr>
              </a:pPr>
            </a:p>
          </p:txBody>
        </p:sp>
      </p:grpSp>
      <p:pic>
        <p:nvPicPr>
          <p:cNvPr id="145" name="image1.png" descr="image1.png"/>
          <p:cNvPicPr>
            <a:picLocks noChangeAspect="1"/>
          </p:cNvPicPr>
          <p:nvPr/>
        </p:nvPicPr>
        <p:blipFill>
          <a:blip r:embed="rId2">
            <a:extLst/>
          </a:blip>
          <a:stretch>
            <a:fillRect/>
          </a:stretch>
        </p:blipFill>
        <p:spPr>
          <a:xfrm>
            <a:off x="636104" y="12757098"/>
            <a:ext cx="11989360" cy="861027"/>
          </a:xfrm>
          <a:prstGeom prst="rect">
            <a:avLst/>
          </a:prstGeom>
          <a:ln w="12700">
            <a:miter lim="400000"/>
          </a:ln>
        </p:spPr>
      </p:pic>
      <p:pic>
        <p:nvPicPr>
          <p:cNvPr id="146" name="image2.png" descr="image2.png"/>
          <p:cNvPicPr>
            <a:picLocks noChangeAspect="1"/>
          </p:cNvPicPr>
          <p:nvPr/>
        </p:nvPicPr>
        <p:blipFill>
          <a:blip r:embed="rId3">
            <a:extLst/>
          </a:blip>
          <a:stretch>
            <a:fillRect/>
          </a:stretch>
        </p:blipFill>
        <p:spPr>
          <a:xfrm>
            <a:off x="105937" y="-36582"/>
            <a:ext cx="2891264" cy="3019567"/>
          </a:xfrm>
          <a:prstGeom prst="rect">
            <a:avLst/>
          </a:prstGeom>
          <a:ln w="12700">
            <a:miter lim="400000"/>
          </a:ln>
        </p:spPr>
      </p:pic>
      <p:pic>
        <p:nvPicPr>
          <p:cNvPr id="147" name="image3.png" descr="image3.png"/>
          <p:cNvPicPr>
            <a:picLocks noChangeAspect="1"/>
          </p:cNvPicPr>
          <p:nvPr/>
        </p:nvPicPr>
        <p:blipFill>
          <a:blip r:embed="rId4">
            <a:extLst/>
          </a:blip>
          <a:stretch>
            <a:fillRect/>
          </a:stretch>
        </p:blipFill>
        <p:spPr>
          <a:xfrm>
            <a:off x="12682061" y="231341"/>
            <a:ext cx="5581939" cy="1395485"/>
          </a:xfrm>
          <a:prstGeom prst="rect">
            <a:avLst/>
          </a:prstGeom>
          <a:ln w="12700">
            <a:miter lim="400000"/>
          </a:ln>
        </p:spPr>
      </p:pic>
      <p:sp>
        <p:nvSpPr>
          <p:cNvPr id="148" name="THE SIGNIFICANCE…"/>
          <p:cNvSpPr txBox="1"/>
          <p:nvPr/>
        </p:nvSpPr>
        <p:spPr>
          <a:xfrm>
            <a:off x="5440870" y="3280824"/>
            <a:ext cx="13502260" cy="3520241"/>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marL="2285107" indent="-2018109" defTabSz="642937">
              <a:lnSpc>
                <a:spcPct val="95833"/>
              </a:lnSpc>
              <a:defRPr sz="8000">
                <a:solidFill>
                  <a:srgbClr val="2F2A2B"/>
                </a:solidFill>
                <a:latin typeface="Arial"/>
                <a:ea typeface="Arial"/>
                <a:cs typeface="Arial"/>
                <a:sym typeface="Arial"/>
              </a:defRPr>
            </a:pPr>
            <a:r>
              <a:t>THE</a:t>
            </a:r>
            <a:r>
              <a:rPr spc="-633"/>
              <a:t> </a:t>
            </a:r>
            <a:r>
              <a:t>SIGNIFICANCE</a:t>
            </a:r>
            <a:endParaRPr spc="-633"/>
          </a:p>
          <a:p>
            <a:pPr marL="2285107" indent="-2018109" defTabSz="642937">
              <a:lnSpc>
                <a:spcPct val="95833"/>
              </a:lnSpc>
              <a:defRPr sz="8000">
                <a:solidFill>
                  <a:srgbClr val="2F2A2B"/>
                </a:solidFill>
                <a:latin typeface="Arial"/>
                <a:ea typeface="Arial"/>
                <a:cs typeface="Arial"/>
                <a:sym typeface="Arial"/>
              </a:defRPr>
            </a:pPr>
            <a:r>
              <a:t>OF</a:t>
            </a:r>
            <a:r>
              <a:rPr spc="-633"/>
              <a:t> </a:t>
            </a:r>
            <a:r>
              <a:t>WAQF</a:t>
            </a:r>
            <a:r>
              <a:rPr spc="-600"/>
              <a:t> FOR ECONOMIC</a:t>
            </a:r>
            <a:endParaRPr spc="-600"/>
          </a:p>
          <a:p>
            <a:pPr marL="2285107" indent="-2018109" defTabSz="642937">
              <a:lnSpc>
                <a:spcPct val="95833"/>
              </a:lnSpc>
              <a:defRPr sz="8000">
                <a:solidFill>
                  <a:srgbClr val="2F2A2B"/>
                </a:solidFill>
                <a:latin typeface="Arial"/>
                <a:ea typeface="Arial"/>
                <a:cs typeface="Arial"/>
                <a:sym typeface="Arial"/>
              </a:defRPr>
            </a:pPr>
            <a:r>
              <a:rPr spc="-66"/>
              <a:t>DEVELOPMENT</a:t>
            </a:r>
          </a:p>
        </p:txBody>
      </p:sp>
      <p:sp>
        <p:nvSpPr>
          <p:cNvPr id="149" name="11th African Islamic Finance Summit,5th March 2024…"/>
          <p:cNvSpPr txBox="1"/>
          <p:nvPr/>
        </p:nvSpPr>
        <p:spPr>
          <a:xfrm>
            <a:off x="2222752" y="10322442"/>
            <a:ext cx="16110770" cy="1840756"/>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a:defRPr b="0" sz="4000">
                <a:latin typeface="Arial"/>
                <a:ea typeface="Arial"/>
                <a:cs typeface="Arial"/>
                <a:sym typeface="Arial"/>
              </a:defRPr>
            </a:pPr>
          </a:p>
          <a:p>
            <a:pPr>
              <a:defRPr sz="4000">
                <a:latin typeface="Arial"/>
                <a:ea typeface="Arial"/>
                <a:cs typeface="Arial"/>
                <a:sym typeface="Arial"/>
              </a:defRPr>
            </a:pPr>
            <a:r>
              <a:t>11th African Islamic Finance Summit,5th March 2024</a:t>
            </a:r>
          </a:p>
          <a:p>
            <a:pPr>
              <a:defRPr sz="4000">
                <a:latin typeface="Arial"/>
                <a:ea typeface="Arial"/>
                <a:cs typeface="Arial"/>
                <a:sym typeface="Arial"/>
              </a:defRPr>
            </a:pPr>
            <a:r>
              <a:t>Hotel Ambassador, Hargeisa, Somaliland </a:t>
            </a:r>
          </a:p>
        </p:txBody>
      </p:sp>
      <p:sp>
        <p:nvSpPr>
          <p:cNvPr id="150" name="Dato’ Abu Ubaidah Kemin…"/>
          <p:cNvSpPr txBox="1"/>
          <p:nvPr/>
        </p:nvSpPr>
        <p:spPr>
          <a:xfrm>
            <a:off x="7781453" y="7401360"/>
            <a:ext cx="8821094" cy="1840757"/>
          </a:xfrm>
          <a:prstGeom prst="rect">
            <a:avLst/>
          </a:prstGeom>
          <a:ln w="12700">
            <a:miter lim="400000"/>
          </a:ln>
          <a:extLst>
            <a:ext uri="{C572A759-6A51-4108-AA02-DFA0A04FC94B}">
              <ma14:wrappingTextBoxFlag xmlns:ma14="http://schemas.microsoft.com/office/mac/drawingml/2011/main" val="1"/>
            </a:ext>
          </a:extLst>
        </p:spPr>
        <p:txBody>
          <a:bodyPr wrap="none" lIns="71437" tIns="71437" rIns="71437" bIns="71437" anchor="ctr">
            <a:spAutoFit/>
          </a:bodyPr>
          <a:lstStyle/>
          <a:p>
            <a:pPr>
              <a:defRPr sz="4000">
                <a:latin typeface="Arial"/>
                <a:ea typeface="Arial"/>
                <a:cs typeface="Arial"/>
                <a:sym typeface="Arial"/>
              </a:defRPr>
            </a:pPr>
            <a:r>
              <a:t>Dato’ Abu Ubaidah Kemin</a:t>
            </a:r>
          </a:p>
          <a:p>
            <a:pPr>
              <a:defRPr sz="4000">
                <a:latin typeface="Arial"/>
                <a:ea typeface="Arial"/>
                <a:cs typeface="Arial"/>
                <a:sym typeface="Arial"/>
              </a:defRPr>
            </a:pPr>
            <a:r>
              <a:t>President of Bankwaqf International</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2" name="The Conclusion"/>
          <p:cNvSpPr txBox="1"/>
          <p:nvPr>
            <p:ph type="title"/>
          </p:nvPr>
        </p:nvSpPr>
        <p:spPr>
          <a:xfrm>
            <a:off x="610054" y="357187"/>
            <a:ext cx="19386493" cy="2287621"/>
          </a:xfrm>
          <a:prstGeom prst="rect">
            <a:avLst/>
          </a:prstGeom>
        </p:spPr>
        <p:txBody>
          <a:bodyPr/>
          <a:lstStyle>
            <a:lvl1pPr algn="l"/>
          </a:lstStyle>
          <a:p>
            <a:pPr/>
            <a:r>
              <a:t>The Conclusion</a:t>
            </a:r>
          </a:p>
        </p:txBody>
      </p:sp>
      <p:sp>
        <p:nvSpPr>
          <p:cNvPr id="193" name="Waqf system has played a significant socioeconomic role throughout history of Islamic civilization. It was the fact that essential services were all provided at no cost whatsoever to the government, the waqf system can significantly contribute towards the ultimate goals of every modern economy; a massive reduction in government expenditure. This, in turn, causes a reduction in budget deficit, lowers the need for government borrowing, and leads to a reduction in interest rates and, thereby, cuts out a major impediment for private investment and growth."/>
          <p:cNvSpPr txBox="1"/>
          <p:nvPr/>
        </p:nvSpPr>
        <p:spPr>
          <a:xfrm>
            <a:off x="795847" y="2929178"/>
            <a:ext cx="22792307" cy="8372476"/>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marL="1190625" indent="-1190625" algn="just" defTabSz="457200">
              <a:buSzPct val="100000"/>
              <a:buAutoNum type="arabicPeriod" startAt="1"/>
              <a:defRPr b="0" sz="6000">
                <a:solidFill>
                  <a:srgbClr val="2F2A2B"/>
                </a:solidFill>
                <a:latin typeface="Times"/>
                <a:ea typeface="Times"/>
                <a:cs typeface="Times"/>
                <a:sym typeface="Times"/>
              </a:defRPr>
            </a:pPr>
            <a:r>
              <a:rPr i="1"/>
              <a:t>Waqf </a:t>
            </a:r>
            <a:r>
              <a:t>system has played a significant socioeconomic role throughout history of Islamic civilization. It was the fact that essential services were all provided at no cost whatsoever to the government, the </a:t>
            </a:r>
            <a:r>
              <a:rPr i="1"/>
              <a:t>waqf </a:t>
            </a:r>
            <a:r>
              <a:t>system can significantly contribute towards the ultimate goals of every modern economy; a massive reduction in government expenditure. This, in turn, causes a reduction in budget deficit, lowers the need for government borrowing, and leads to a reduction in interest rates and, thereby, cuts out a major impediment for private investment and growth.</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5" name="The Conclusion"/>
          <p:cNvSpPr txBox="1"/>
          <p:nvPr>
            <p:ph type="title"/>
          </p:nvPr>
        </p:nvSpPr>
        <p:spPr>
          <a:xfrm>
            <a:off x="610054" y="357187"/>
            <a:ext cx="19386493" cy="2287621"/>
          </a:xfrm>
          <a:prstGeom prst="rect">
            <a:avLst/>
          </a:prstGeom>
        </p:spPr>
        <p:txBody>
          <a:bodyPr/>
          <a:lstStyle>
            <a:lvl1pPr algn="l"/>
          </a:lstStyle>
          <a:p>
            <a:pPr/>
            <a:r>
              <a:t>The Conclusion</a:t>
            </a:r>
          </a:p>
        </p:txBody>
      </p:sp>
      <p:sp>
        <p:nvSpPr>
          <p:cNvPr id="196" name="Waqf could also restore distribution of income and wealth and play a vital role in eradication poverty. Finally, waqf will enhance the overall economic progress of the country. More interestingly, waqf can fulfil the above-mentioned functions without any state coercion or through the usual method, i.e. redistributive taxation, but through voluntary donations made by the well to do people in the society.…"/>
          <p:cNvSpPr txBox="1"/>
          <p:nvPr/>
        </p:nvSpPr>
        <p:spPr>
          <a:xfrm>
            <a:off x="823524" y="2531142"/>
            <a:ext cx="22736951" cy="9227028"/>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marL="1057592" marR="135889" indent="-992187" algn="just" defTabSz="457200">
              <a:lnSpc>
                <a:spcPct val="118750"/>
              </a:lnSpc>
              <a:spcBef>
                <a:spcPts val="200"/>
              </a:spcBef>
              <a:buSzPct val="100000"/>
              <a:buAutoNum type="arabicPeriod" startAt="2"/>
              <a:defRPr b="0" sz="5000">
                <a:solidFill>
                  <a:srgbClr val="2F2A2B"/>
                </a:solidFill>
                <a:latin typeface="Times"/>
                <a:ea typeface="Times"/>
                <a:cs typeface="Times"/>
                <a:sym typeface="Times"/>
              </a:defRPr>
            </a:pPr>
            <a:r>
              <a:rPr i="1"/>
              <a:t>Waqf </a:t>
            </a:r>
            <a:r>
              <a:t>could also restore distribution of income and wealth and play a vital</a:t>
            </a:r>
            <a:r>
              <a:rPr spc="-229"/>
              <a:t> </a:t>
            </a:r>
            <a:r>
              <a:t>role</a:t>
            </a:r>
            <a:r>
              <a:rPr spc="-229"/>
              <a:t> </a:t>
            </a:r>
            <a:r>
              <a:t>in</a:t>
            </a:r>
            <a:r>
              <a:rPr spc="-229"/>
              <a:t> </a:t>
            </a:r>
            <a:r>
              <a:t>eradication</a:t>
            </a:r>
            <a:r>
              <a:rPr spc="-229"/>
              <a:t> </a:t>
            </a:r>
            <a:r>
              <a:t>poverty.</a:t>
            </a:r>
            <a:r>
              <a:rPr spc="-229"/>
              <a:t> </a:t>
            </a:r>
            <a:r>
              <a:t>Finally,</a:t>
            </a:r>
            <a:r>
              <a:rPr spc="-229"/>
              <a:t> </a:t>
            </a:r>
            <a:r>
              <a:rPr i="1"/>
              <a:t>waqf</a:t>
            </a:r>
            <a:r>
              <a:rPr i="1" spc="-229"/>
              <a:t> </a:t>
            </a:r>
            <a:r>
              <a:t>will</a:t>
            </a:r>
            <a:r>
              <a:rPr spc="-229"/>
              <a:t> </a:t>
            </a:r>
            <a:r>
              <a:t>enhance</a:t>
            </a:r>
            <a:r>
              <a:rPr spc="-229"/>
              <a:t> </a:t>
            </a:r>
            <a:r>
              <a:t>the</a:t>
            </a:r>
            <a:r>
              <a:rPr spc="-229"/>
              <a:t> </a:t>
            </a:r>
            <a:r>
              <a:t>overall</a:t>
            </a:r>
            <a:r>
              <a:rPr spc="-229"/>
              <a:t> </a:t>
            </a:r>
            <a:r>
              <a:t>economic progress of the country.</a:t>
            </a:r>
            <a:r>
              <a:rPr>
                <a:solidFill>
                  <a:srgbClr val="000000"/>
                </a:solidFill>
              </a:rPr>
              <a:t> </a:t>
            </a:r>
            <a:r>
              <a:t>More</a:t>
            </a:r>
            <a:r>
              <a:rPr spc="-250"/>
              <a:t> </a:t>
            </a:r>
            <a:r>
              <a:t>interestingly,</a:t>
            </a:r>
            <a:r>
              <a:rPr spc="-250"/>
              <a:t> </a:t>
            </a:r>
            <a:r>
              <a:rPr i="1"/>
              <a:t>waqf</a:t>
            </a:r>
            <a:r>
              <a:rPr i="1" spc="-250"/>
              <a:t> </a:t>
            </a:r>
            <a:r>
              <a:t>can</a:t>
            </a:r>
            <a:r>
              <a:rPr spc="-250"/>
              <a:t> </a:t>
            </a:r>
            <a:r>
              <a:t>fulfil</a:t>
            </a:r>
            <a:r>
              <a:rPr spc="-250"/>
              <a:t> </a:t>
            </a:r>
            <a:r>
              <a:t>the</a:t>
            </a:r>
            <a:r>
              <a:rPr spc="-250"/>
              <a:t> </a:t>
            </a:r>
            <a:r>
              <a:t>above-mentioned</a:t>
            </a:r>
            <a:r>
              <a:rPr spc="-250"/>
              <a:t> </a:t>
            </a:r>
            <a:r>
              <a:t>functions</a:t>
            </a:r>
            <a:r>
              <a:rPr spc="-250"/>
              <a:t> </a:t>
            </a:r>
            <a:r>
              <a:t>without any state coercion or through the usual method, i.e. redistributive taxation, but through voluntary donations made by the well to do people in the society.</a:t>
            </a:r>
          </a:p>
          <a:p>
            <a:pPr marL="1057592" marR="135889" indent="-992187" algn="just" defTabSz="457200">
              <a:lnSpc>
                <a:spcPct val="118750"/>
              </a:lnSpc>
              <a:spcBef>
                <a:spcPts val="200"/>
              </a:spcBef>
              <a:buSzPct val="100000"/>
              <a:buAutoNum type="arabicPeriod" startAt="2"/>
              <a:defRPr b="0" sz="5000">
                <a:solidFill>
                  <a:srgbClr val="2F2A2B"/>
                </a:solidFill>
                <a:latin typeface="Times"/>
                <a:ea typeface="Times"/>
                <a:cs typeface="Times"/>
                <a:sym typeface="Times"/>
              </a:defRPr>
            </a:pPr>
            <a:r>
              <a:t>All these vital roles of </a:t>
            </a:r>
            <a:r>
              <a:rPr i="1"/>
              <a:t>waqf </a:t>
            </a:r>
            <a:r>
              <a:t>would be possible to achieve in modern times if some prerequisites regarding legal framework, </a:t>
            </a:r>
            <a:r>
              <a:rPr i="1"/>
              <a:t>fiqh </a:t>
            </a:r>
            <a:r>
              <a:t>concept of </a:t>
            </a:r>
            <a:r>
              <a:rPr i="1"/>
              <a:t>waqf</a:t>
            </a:r>
            <a:r>
              <a:t>, management and planning can be comprehensively improved. Additionally, making</a:t>
            </a:r>
            <a:r>
              <a:rPr spc="-291"/>
              <a:t> </a:t>
            </a:r>
            <a:r>
              <a:rPr i="1"/>
              <a:t>waqf</a:t>
            </a:r>
            <a:r>
              <a:rPr i="1" spc="-291"/>
              <a:t> </a:t>
            </a:r>
            <a:r>
              <a:t>properties</a:t>
            </a:r>
            <a:r>
              <a:rPr spc="-291"/>
              <a:t> </a:t>
            </a:r>
            <a:r>
              <a:t>generate</a:t>
            </a:r>
            <a:r>
              <a:rPr spc="-270"/>
              <a:t> </a:t>
            </a:r>
            <a:r>
              <a:t>income,</a:t>
            </a:r>
            <a:r>
              <a:rPr spc="-291"/>
              <a:t> </a:t>
            </a:r>
            <a:r>
              <a:t>enlarging</a:t>
            </a:r>
            <a:r>
              <a:rPr spc="-291"/>
              <a:t> </a:t>
            </a:r>
            <a:r>
              <a:rPr i="1"/>
              <a:t>waqf</a:t>
            </a:r>
            <a:r>
              <a:rPr i="1" spc="-291"/>
              <a:t> </a:t>
            </a:r>
            <a:r>
              <a:t>towards</a:t>
            </a:r>
            <a:r>
              <a:rPr spc="-270"/>
              <a:t> </a:t>
            </a:r>
            <a:r>
              <a:t>socioeconomic purposes</a:t>
            </a:r>
            <a:r>
              <a:rPr spc="-41"/>
              <a:t> </a:t>
            </a:r>
            <a:r>
              <a:t>and</a:t>
            </a:r>
            <a:r>
              <a:rPr spc="-41"/>
              <a:t> </a:t>
            </a:r>
            <a:r>
              <a:t>establishing</a:t>
            </a:r>
            <a:r>
              <a:rPr spc="-41"/>
              <a:t> </a:t>
            </a:r>
            <a:r>
              <a:t>new</a:t>
            </a:r>
            <a:r>
              <a:rPr spc="-41"/>
              <a:t> </a:t>
            </a:r>
            <a:r>
              <a:rPr i="1"/>
              <a:t>waqf</a:t>
            </a:r>
            <a:r>
              <a:rPr i="1" spc="-41"/>
              <a:t> </a:t>
            </a:r>
            <a:r>
              <a:t>institutions</a:t>
            </a:r>
            <a:r>
              <a:rPr spc="-41"/>
              <a:t> </a:t>
            </a:r>
            <a:r>
              <a:t>are</a:t>
            </a:r>
            <a:r>
              <a:rPr spc="-41"/>
              <a:t> </a:t>
            </a:r>
            <a:r>
              <a:t>also</a:t>
            </a:r>
            <a:r>
              <a:rPr spc="-41"/>
              <a:t> </a:t>
            </a:r>
            <a:r>
              <a:t>strategic</a:t>
            </a:r>
            <a:r>
              <a:rPr spc="-41"/>
              <a:t> </a:t>
            </a:r>
            <a:r>
              <a:t>and</a:t>
            </a:r>
            <a:r>
              <a:rPr spc="-41"/>
              <a:t> </a:t>
            </a:r>
            <a:r>
              <a:t>important ways to do.</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8" name="THANK YOU"/>
          <p:cNvSpPr txBox="1"/>
          <p:nvPr>
            <p:ph type="body" idx="14"/>
          </p:nvPr>
        </p:nvSpPr>
        <p:spPr>
          <a:xfrm>
            <a:off x="4833937" y="5669664"/>
            <a:ext cx="14716126" cy="1519422"/>
          </a:xfrm>
          <a:prstGeom prst="rect">
            <a:avLst/>
          </a:prstGeom>
        </p:spPr>
        <p:txBody>
          <a:bodyPr/>
          <a:lstStyle>
            <a:lvl1pPr>
              <a:defRPr sz="9000"/>
            </a:lvl1pPr>
          </a:lstStyle>
          <a:p>
            <a:pPr/>
            <a:r>
              <a:t>THANK YOU </a:t>
            </a:r>
          </a:p>
        </p:txBody>
      </p:sp>
      <p:sp>
        <p:nvSpPr>
          <p:cNvPr id="199" name="Source : M.A. Budiman, Equilibrium : Jurnal Ekonomi Syariah, Volume 2, No. 1, June 2014"/>
          <p:cNvSpPr txBox="1"/>
          <p:nvPr/>
        </p:nvSpPr>
        <p:spPr>
          <a:xfrm>
            <a:off x="513606" y="12003776"/>
            <a:ext cx="23356788" cy="812674"/>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lvl1pPr>
              <a:defRPr b="0" i="1" sz="4500"/>
            </a:lvl1pPr>
          </a:lstStyle>
          <a:p>
            <a:pPr/>
            <a:r>
              <a:t>Source : M.A. Budiman, Equilibrium : Jurnal Ekonomi Syariah, Volume 2, No. 1, June 2014</a:t>
            </a:r>
          </a:p>
        </p:txBody>
      </p:sp>
      <p:pic>
        <p:nvPicPr>
          <p:cNvPr id="200" name="image3.png" descr="image3.png"/>
          <p:cNvPicPr>
            <a:picLocks noChangeAspect="1"/>
          </p:cNvPicPr>
          <p:nvPr/>
        </p:nvPicPr>
        <p:blipFill>
          <a:blip r:embed="rId2">
            <a:extLst/>
          </a:blip>
          <a:stretch>
            <a:fillRect/>
          </a:stretch>
        </p:blipFill>
        <p:spPr>
          <a:xfrm>
            <a:off x="17473314" y="681801"/>
            <a:ext cx="5581939" cy="1395485"/>
          </a:xfrm>
          <a:prstGeom prst="rect">
            <a:avLst/>
          </a:prstGeom>
          <a:ln w="12700">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2" name="Foreword"/>
          <p:cNvSpPr txBox="1"/>
          <p:nvPr>
            <p:ph type="title"/>
          </p:nvPr>
        </p:nvSpPr>
        <p:spPr>
          <a:xfrm>
            <a:off x="1201444" y="947482"/>
            <a:ext cx="18295586" cy="1492899"/>
          </a:xfrm>
          <a:prstGeom prst="rect">
            <a:avLst/>
          </a:prstGeom>
        </p:spPr>
        <p:txBody>
          <a:bodyPr/>
          <a:lstStyle>
            <a:lvl1pPr algn="l" defTabSz="657225">
              <a:defRPr sz="8960"/>
            </a:lvl1pPr>
          </a:lstStyle>
          <a:p>
            <a:pPr/>
            <a:r>
              <a:t>Foreword</a:t>
            </a:r>
          </a:p>
        </p:txBody>
      </p:sp>
      <p:sp>
        <p:nvSpPr>
          <p:cNvPr id="153" name="There is an opinion among Western scholars that the institution of waqf could not any longer perform its economic role in the present times. Instead of being a vital institution as it truly played at the pre-modern era, waqf nowadays seems to be an impediment to the development in Muslim countries. This presentation therefore is meant to refute such an opinion and attempts to point out the economic impacts of waqf for Muslim society in the context of the present economy, with the example pilot project at Indonesia (Koperasi BWI). In the last part, the presentation also brings about several necessary prerequisites for the revitalization of waqf in the current days."/>
          <p:cNvSpPr txBox="1"/>
          <p:nvPr/>
        </p:nvSpPr>
        <p:spPr>
          <a:xfrm>
            <a:off x="1025471" y="4119165"/>
            <a:ext cx="22243339" cy="5977680"/>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marL="137795" marR="64135" algn="just" defTabSz="457200">
              <a:lnSpc>
                <a:spcPct val="102916"/>
              </a:lnSpc>
              <a:defRPr b="0" i="1" sz="4700">
                <a:latin typeface="Times"/>
                <a:ea typeface="Times"/>
                <a:cs typeface="Times"/>
                <a:sym typeface="Times"/>
              </a:defRPr>
            </a:pPr>
            <a:r>
              <a:rPr spc="-39"/>
              <a:t>There</a:t>
            </a:r>
            <a:r>
              <a:rPr spc="-117"/>
              <a:t> </a:t>
            </a:r>
            <a:r>
              <a:rPr spc="-39"/>
              <a:t>is</a:t>
            </a:r>
            <a:r>
              <a:rPr spc="-117"/>
              <a:t> </a:t>
            </a:r>
            <a:r>
              <a:rPr spc="-39"/>
              <a:t>an</a:t>
            </a:r>
            <a:r>
              <a:rPr spc="-117"/>
              <a:t> </a:t>
            </a:r>
            <a:r>
              <a:rPr spc="-39"/>
              <a:t>opinion</a:t>
            </a:r>
            <a:r>
              <a:rPr spc="-117"/>
              <a:t> </a:t>
            </a:r>
            <a:r>
              <a:rPr spc="-39"/>
              <a:t>among</a:t>
            </a:r>
            <a:r>
              <a:rPr spc="-117"/>
              <a:t> </a:t>
            </a:r>
            <a:r>
              <a:rPr spc="-39"/>
              <a:t>Western</a:t>
            </a:r>
            <a:r>
              <a:rPr spc="-117"/>
              <a:t> </a:t>
            </a:r>
            <a:r>
              <a:rPr spc="-39"/>
              <a:t>scholars</a:t>
            </a:r>
            <a:r>
              <a:rPr spc="-117"/>
              <a:t> </a:t>
            </a:r>
            <a:r>
              <a:rPr spc="-39"/>
              <a:t>that</a:t>
            </a:r>
            <a:r>
              <a:rPr spc="-117"/>
              <a:t> </a:t>
            </a:r>
            <a:r>
              <a:rPr spc="-39"/>
              <a:t>the</a:t>
            </a:r>
            <a:r>
              <a:rPr spc="-117"/>
              <a:t> </a:t>
            </a:r>
            <a:r>
              <a:rPr spc="-39"/>
              <a:t>institution</a:t>
            </a:r>
            <a:r>
              <a:rPr spc="-117"/>
              <a:t> </a:t>
            </a:r>
            <a:r>
              <a:rPr spc="-39"/>
              <a:t>of</a:t>
            </a:r>
            <a:r>
              <a:rPr spc="-117"/>
              <a:t> </a:t>
            </a:r>
            <a:r>
              <a:rPr spc="-39"/>
              <a:t>waqf </a:t>
            </a:r>
            <a:r>
              <a:t>could not any longer perform its economic role in the present times. Instead of being</a:t>
            </a:r>
            <a:r>
              <a:rPr spc="-78"/>
              <a:t> </a:t>
            </a:r>
            <a:r>
              <a:t>a</a:t>
            </a:r>
            <a:r>
              <a:rPr spc="-78"/>
              <a:t> </a:t>
            </a:r>
            <a:r>
              <a:t>vital</a:t>
            </a:r>
            <a:r>
              <a:rPr spc="-78"/>
              <a:t> </a:t>
            </a:r>
            <a:r>
              <a:t>institution</a:t>
            </a:r>
            <a:r>
              <a:rPr spc="-78"/>
              <a:t> </a:t>
            </a:r>
            <a:r>
              <a:t>as</a:t>
            </a:r>
            <a:r>
              <a:rPr spc="-78"/>
              <a:t> </a:t>
            </a:r>
            <a:r>
              <a:t>it</a:t>
            </a:r>
            <a:r>
              <a:rPr spc="-78"/>
              <a:t> </a:t>
            </a:r>
            <a:r>
              <a:t>truly</a:t>
            </a:r>
            <a:r>
              <a:rPr spc="-78"/>
              <a:t> </a:t>
            </a:r>
            <a:r>
              <a:t>played</a:t>
            </a:r>
            <a:r>
              <a:rPr spc="-78"/>
              <a:t> </a:t>
            </a:r>
            <a:r>
              <a:t>at</a:t>
            </a:r>
            <a:r>
              <a:rPr spc="-78"/>
              <a:t> </a:t>
            </a:r>
            <a:r>
              <a:t>the</a:t>
            </a:r>
            <a:r>
              <a:rPr spc="-78"/>
              <a:t> </a:t>
            </a:r>
            <a:r>
              <a:t>pre-modern</a:t>
            </a:r>
            <a:r>
              <a:rPr spc="-78"/>
              <a:t> </a:t>
            </a:r>
            <a:r>
              <a:t>era,</a:t>
            </a:r>
            <a:r>
              <a:rPr spc="-78"/>
              <a:t> </a:t>
            </a:r>
            <a:r>
              <a:t>waqf</a:t>
            </a:r>
            <a:r>
              <a:rPr spc="-78"/>
              <a:t> </a:t>
            </a:r>
            <a:r>
              <a:t>nowadays seems to be an impediment to the development in Muslim countries. This presentation </a:t>
            </a:r>
            <a:r>
              <a:rPr spc="-39"/>
              <a:t>therefore</a:t>
            </a:r>
            <a:r>
              <a:rPr spc="-235"/>
              <a:t> </a:t>
            </a:r>
            <a:r>
              <a:rPr spc="-39"/>
              <a:t>is</a:t>
            </a:r>
            <a:r>
              <a:rPr spc="-235"/>
              <a:t> </a:t>
            </a:r>
            <a:r>
              <a:rPr spc="-39"/>
              <a:t>meant</a:t>
            </a:r>
            <a:r>
              <a:rPr spc="-235"/>
              <a:t> </a:t>
            </a:r>
            <a:r>
              <a:rPr spc="-39"/>
              <a:t>to</a:t>
            </a:r>
            <a:r>
              <a:rPr spc="-215"/>
              <a:t> </a:t>
            </a:r>
            <a:r>
              <a:rPr spc="-39"/>
              <a:t>refute</a:t>
            </a:r>
            <a:r>
              <a:rPr spc="-235"/>
              <a:t> </a:t>
            </a:r>
            <a:r>
              <a:rPr spc="-39"/>
              <a:t>such</a:t>
            </a:r>
            <a:r>
              <a:rPr spc="-235"/>
              <a:t> </a:t>
            </a:r>
            <a:r>
              <a:rPr spc="-39"/>
              <a:t>an</a:t>
            </a:r>
            <a:r>
              <a:rPr spc="-235"/>
              <a:t> </a:t>
            </a:r>
            <a:r>
              <a:rPr spc="-39"/>
              <a:t>opinion</a:t>
            </a:r>
            <a:r>
              <a:rPr spc="-215"/>
              <a:t> </a:t>
            </a:r>
            <a:r>
              <a:rPr spc="-39"/>
              <a:t>and</a:t>
            </a:r>
            <a:r>
              <a:rPr spc="-235"/>
              <a:t> </a:t>
            </a:r>
            <a:r>
              <a:rPr spc="-39"/>
              <a:t>attempts</a:t>
            </a:r>
            <a:r>
              <a:rPr spc="-235"/>
              <a:t> </a:t>
            </a:r>
            <a:r>
              <a:rPr spc="-39"/>
              <a:t>to</a:t>
            </a:r>
            <a:r>
              <a:rPr spc="-235"/>
              <a:t> </a:t>
            </a:r>
            <a:r>
              <a:rPr spc="-39"/>
              <a:t>point</a:t>
            </a:r>
            <a:r>
              <a:rPr spc="-215"/>
              <a:t> </a:t>
            </a:r>
            <a:r>
              <a:rPr spc="-39"/>
              <a:t>out</a:t>
            </a:r>
            <a:r>
              <a:rPr spc="-235"/>
              <a:t> </a:t>
            </a:r>
            <a:r>
              <a:rPr spc="-39"/>
              <a:t>the</a:t>
            </a:r>
            <a:r>
              <a:rPr spc="-235"/>
              <a:t> </a:t>
            </a:r>
            <a:r>
              <a:rPr spc="-39"/>
              <a:t>economic </a:t>
            </a:r>
            <a:r>
              <a:t>impacts</a:t>
            </a:r>
            <a:r>
              <a:rPr spc="-58"/>
              <a:t> </a:t>
            </a:r>
            <a:r>
              <a:t>of</a:t>
            </a:r>
            <a:r>
              <a:rPr spc="-58"/>
              <a:t> </a:t>
            </a:r>
            <a:r>
              <a:t>waqf</a:t>
            </a:r>
            <a:r>
              <a:rPr spc="-58"/>
              <a:t> </a:t>
            </a:r>
            <a:r>
              <a:t>for</a:t>
            </a:r>
            <a:r>
              <a:rPr spc="-58"/>
              <a:t> </a:t>
            </a:r>
            <a:r>
              <a:t>Muslim</a:t>
            </a:r>
            <a:r>
              <a:rPr spc="-58"/>
              <a:t> </a:t>
            </a:r>
            <a:r>
              <a:t>society</a:t>
            </a:r>
            <a:r>
              <a:rPr spc="-58"/>
              <a:t> </a:t>
            </a:r>
            <a:r>
              <a:t>in</a:t>
            </a:r>
            <a:r>
              <a:rPr spc="-58"/>
              <a:t> </a:t>
            </a:r>
            <a:r>
              <a:t>the</a:t>
            </a:r>
            <a:r>
              <a:rPr spc="-58"/>
              <a:t> </a:t>
            </a:r>
            <a:r>
              <a:t>context</a:t>
            </a:r>
            <a:r>
              <a:rPr spc="-58"/>
              <a:t> </a:t>
            </a:r>
            <a:r>
              <a:t>of</a:t>
            </a:r>
            <a:r>
              <a:rPr spc="-58"/>
              <a:t> </a:t>
            </a:r>
            <a:r>
              <a:t>the</a:t>
            </a:r>
            <a:r>
              <a:rPr spc="-58"/>
              <a:t> </a:t>
            </a:r>
            <a:r>
              <a:t>present</a:t>
            </a:r>
            <a:r>
              <a:rPr spc="-58"/>
              <a:t> </a:t>
            </a:r>
            <a:r>
              <a:t>economy, with the example pilot project at Indonesia (Koperasi BWI).</a:t>
            </a:r>
            <a:r>
              <a:rPr spc="-58"/>
              <a:t> </a:t>
            </a:r>
            <a:r>
              <a:t>In</a:t>
            </a:r>
            <a:r>
              <a:rPr spc="-58"/>
              <a:t> </a:t>
            </a:r>
            <a:r>
              <a:t>the last part, the presentation also brings about several necessary prerequisites for the revitalization of waqf in the current days.</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5" name="Introduction"/>
          <p:cNvSpPr txBox="1"/>
          <p:nvPr>
            <p:ph type="title"/>
          </p:nvPr>
        </p:nvSpPr>
        <p:spPr>
          <a:xfrm>
            <a:off x="1378435" y="357187"/>
            <a:ext cx="18618112" cy="2298055"/>
          </a:xfrm>
          <a:prstGeom prst="rect">
            <a:avLst/>
          </a:prstGeom>
        </p:spPr>
        <p:txBody>
          <a:bodyPr/>
          <a:lstStyle>
            <a:lvl1pPr algn="l"/>
          </a:lstStyle>
          <a:p>
            <a:pPr/>
            <a:r>
              <a:t>Introduction</a:t>
            </a:r>
          </a:p>
        </p:txBody>
      </p:sp>
      <p:sp>
        <p:nvSpPr>
          <p:cNvPr id="156" name="Waqf has been a unique institution introduced by Islam. According to general opinion of Muslim scholars, there was no waqf in Arabia before Islam, either in the form of buildings or lands. Muslim jurists traced the institution to the time of Prophet (peace be upon him). Although the Holy Quran does not directly define waqf or make any particular reference to it, however, it encourages Muslim to do charity. Allah has promised multiple rewards for those who generously spend wealth in His path (al-Baqarah [2]: 245)."/>
          <p:cNvSpPr txBox="1"/>
          <p:nvPr/>
        </p:nvSpPr>
        <p:spPr>
          <a:xfrm>
            <a:off x="1180520" y="3639343"/>
            <a:ext cx="22022960" cy="6437314"/>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marL="65405" marR="135889" algn="just" defTabSz="457200">
              <a:lnSpc>
                <a:spcPct val="118750"/>
              </a:lnSpc>
              <a:spcBef>
                <a:spcPts val="200"/>
              </a:spcBef>
              <a:defRPr b="0" sz="5000">
                <a:solidFill>
                  <a:srgbClr val="2F2A2B"/>
                </a:solidFill>
                <a:latin typeface="Times"/>
                <a:ea typeface="Times"/>
                <a:cs typeface="Times"/>
                <a:sym typeface="Times"/>
              </a:defRPr>
            </a:pPr>
            <a:r>
              <a:rPr i="1"/>
              <a:t>Waqf </a:t>
            </a:r>
            <a:r>
              <a:t>has been a unique institution introduced by Islam. According to general opinion of Muslim scholars, there was no </a:t>
            </a:r>
            <a:r>
              <a:rPr i="1"/>
              <a:t>waqf </a:t>
            </a:r>
            <a:r>
              <a:t>in</a:t>
            </a:r>
            <a:r>
              <a:rPr spc="-250"/>
              <a:t> </a:t>
            </a:r>
            <a:r>
              <a:t>Arabia before Islam, either in the</a:t>
            </a:r>
            <a:r>
              <a:rPr spc="-166"/>
              <a:t> </a:t>
            </a:r>
            <a:r>
              <a:t>form</a:t>
            </a:r>
            <a:r>
              <a:rPr spc="-166"/>
              <a:t> </a:t>
            </a:r>
            <a:r>
              <a:t>of</a:t>
            </a:r>
            <a:r>
              <a:rPr spc="-166"/>
              <a:t> </a:t>
            </a:r>
            <a:r>
              <a:t>buildings</a:t>
            </a:r>
            <a:r>
              <a:rPr spc="-166"/>
              <a:t> </a:t>
            </a:r>
            <a:r>
              <a:t>or</a:t>
            </a:r>
            <a:r>
              <a:rPr spc="-166"/>
              <a:t> </a:t>
            </a:r>
            <a:r>
              <a:t>lands.</a:t>
            </a:r>
            <a:r>
              <a:rPr spc="-166"/>
              <a:t> </a:t>
            </a:r>
            <a:r>
              <a:t>Muslim</a:t>
            </a:r>
            <a:r>
              <a:rPr spc="-166"/>
              <a:t> </a:t>
            </a:r>
            <a:r>
              <a:t>jurists</a:t>
            </a:r>
            <a:r>
              <a:rPr spc="-166"/>
              <a:t> </a:t>
            </a:r>
            <a:r>
              <a:t>traced</a:t>
            </a:r>
            <a:r>
              <a:rPr spc="-166"/>
              <a:t> </a:t>
            </a:r>
            <a:r>
              <a:t>the</a:t>
            </a:r>
            <a:r>
              <a:rPr spc="-166"/>
              <a:t> </a:t>
            </a:r>
            <a:r>
              <a:t>institution</a:t>
            </a:r>
            <a:r>
              <a:rPr spc="-166"/>
              <a:t> </a:t>
            </a:r>
            <a:r>
              <a:t>to</a:t>
            </a:r>
            <a:r>
              <a:rPr spc="-166"/>
              <a:t> </a:t>
            </a:r>
            <a:r>
              <a:t>the</a:t>
            </a:r>
            <a:r>
              <a:rPr spc="-166"/>
              <a:t> </a:t>
            </a:r>
            <a:r>
              <a:t>time</a:t>
            </a:r>
            <a:r>
              <a:rPr spc="-166"/>
              <a:t> </a:t>
            </a:r>
            <a:r>
              <a:t>of Prophet</a:t>
            </a:r>
            <a:r>
              <a:rPr spc="-41"/>
              <a:t> </a:t>
            </a:r>
            <a:r>
              <a:t>(peace</a:t>
            </a:r>
            <a:r>
              <a:rPr spc="-41"/>
              <a:t> </a:t>
            </a:r>
            <a:r>
              <a:t>be</a:t>
            </a:r>
            <a:r>
              <a:rPr spc="-41"/>
              <a:t> </a:t>
            </a:r>
            <a:r>
              <a:t>upon</a:t>
            </a:r>
            <a:r>
              <a:rPr spc="-41"/>
              <a:t> </a:t>
            </a:r>
            <a:r>
              <a:t>him).</a:t>
            </a:r>
            <a:r>
              <a:rPr spc="-270"/>
              <a:t> </a:t>
            </a:r>
            <a:r>
              <a:t>Although</a:t>
            </a:r>
            <a:r>
              <a:rPr spc="-41"/>
              <a:t> </a:t>
            </a:r>
            <a:r>
              <a:t>the</a:t>
            </a:r>
            <a:r>
              <a:rPr spc="-41"/>
              <a:t> </a:t>
            </a:r>
            <a:r>
              <a:t>Holy</a:t>
            </a:r>
            <a:r>
              <a:rPr spc="-41"/>
              <a:t> </a:t>
            </a:r>
            <a:r>
              <a:t>Quran</a:t>
            </a:r>
            <a:r>
              <a:rPr spc="-41"/>
              <a:t> </a:t>
            </a:r>
            <a:r>
              <a:t>does</a:t>
            </a:r>
            <a:r>
              <a:rPr spc="-41"/>
              <a:t> </a:t>
            </a:r>
            <a:r>
              <a:t>not</a:t>
            </a:r>
            <a:r>
              <a:rPr spc="-41"/>
              <a:t> </a:t>
            </a:r>
            <a:r>
              <a:t>directly</a:t>
            </a:r>
            <a:r>
              <a:rPr spc="-41"/>
              <a:t> </a:t>
            </a:r>
            <a:r>
              <a:t>define </a:t>
            </a:r>
            <a:r>
              <a:rPr i="1"/>
              <a:t>waqf </a:t>
            </a:r>
            <a:r>
              <a:t>or make any particular reference to it, however, it encourages Muslim to do</a:t>
            </a:r>
            <a:r>
              <a:rPr spc="-291"/>
              <a:t> </a:t>
            </a:r>
            <a:r>
              <a:t>charity.</a:t>
            </a:r>
            <a:r>
              <a:rPr spc="-291"/>
              <a:t> </a:t>
            </a:r>
            <a:r>
              <a:t>Allah</a:t>
            </a:r>
            <a:r>
              <a:rPr spc="-145"/>
              <a:t> </a:t>
            </a:r>
            <a:r>
              <a:t>has</a:t>
            </a:r>
            <a:r>
              <a:rPr spc="-166"/>
              <a:t> </a:t>
            </a:r>
            <a:r>
              <a:t>promised</a:t>
            </a:r>
            <a:r>
              <a:rPr spc="-166"/>
              <a:t> </a:t>
            </a:r>
            <a:r>
              <a:t>multiple</a:t>
            </a:r>
            <a:r>
              <a:rPr spc="-187"/>
              <a:t> </a:t>
            </a:r>
            <a:r>
              <a:t>rewards</a:t>
            </a:r>
            <a:r>
              <a:rPr spc="-166"/>
              <a:t> </a:t>
            </a:r>
            <a:r>
              <a:t>for</a:t>
            </a:r>
            <a:r>
              <a:rPr spc="-166"/>
              <a:t> </a:t>
            </a:r>
            <a:r>
              <a:t>those</a:t>
            </a:r>
            <a:r>
              <a:rPr spc="-166"/>
              <a:t> </a:t>
            </a:r>
            <a:r>
              <a:t>who</a:t>
            </a:r>
            <a:r>
              <a:rPr spc="-166"/>
              <a:t> </a:t>
            </a:r>
            <a:r>
              <a:t>generously</a:t>
            </a:r>
            <a:r>
              <a:rPr spc="-166"/>
              <a:t> </a:t>
            </a:r>
            <a:r>
              <a:t>spend wealth in His path (al-Baqarah [2]: 245).</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8" name="The Unique Characteristics of Waqf"/>
          <p:cNvSpPr txBox="1"/>
          <p:nvPr>
            <p:ph type="title"/>
          </p:nvPr>
        </p:nvSpPr>
        <p:spPr>
          <a:xfrm>
            <a:off x="623435" y="443963"/>
            <a:ext cx="21820632" cy="1395485"/>
          </a:xfrm>
          <a:prstGeom prst="rect">
            <a:avLst/>
          </a:prstGeom>
        </p:spPr>
        <p:txBody>
          <a:bodyPr/>
          <a:lstStyle>
            <a:lvl1pPr algn="l" defTabSz="607933">
              <a:defRPr sz="8288"/>
            </a:lvl1pPr>
          </a:lstStyle>
          <a:p>
            <a:pPr/>
            <a:r>
              <a:t>The Unique Characteristics of Waqf</a:t>
            </a:r>
          </a:p>
        </p:txBody>
      </p:sp>
      <p:sp>
        <p:nvSpPr>
          <p:cNvPr id="159" name="PERPETUITY (TA’BID)"/>
          <p:cNvSpPr/>
          <p:nvPr/>
        </p:nvSpPr>
        <p:spPr>
          <a:xfrm>
            <a:off x="1286008" y="3610428"/>
            <a:ext cx="7149687" cy="1270001"/>
          </a:xfrm>
          <a:prstGeom prst="rect">
            <a:avLst/>
          </a:prstGeom>
          <a:solidFill>
            <a:schemeClr val="accent1"/>
          </a:solidFill>
          <a:ln w="12700">
            <a:miter lim="400000"/>
          </a:ln>
          <a:extLst>
            <a:ext uri="{C572A759-6A51-4108-AA02-DFA0A04FC94B}">
              <ma14:wrappingTextBoxFlag xmlns:ma14="http://schemas.microsoft.com/office/mac/drawingml/2011/main" val="1"/>
            </a:ext>
          </a:extLst>
        </p:spPr>
        <p:txBody>
          <a:bodyPr lIns="71437" tIns="71437" rIns="71437" bIns="71437" anchor="ctr"/>
          <a:lstStyle>
            <a:lvl1pPr>
              <a:defRPr sz="4000">
                <a:solidFill>
                  <a:srgbClr val="FFFFFF"/>
                </a:solidFill>
                <a:latin typeface="Helvetica"/>
                <a:ea typeface="Helvetica"/>
                <a:cs typeface="Helvetica"/>
                <a:sym typeface="Helvetica"/>
              </a:defRPr>
            </a:lvl1pPr>
          </a:lstStyle>
          <a:p>
            <a:pPr/>
            <a:r>
              <a:t>PERPETUITY (TA’BID)</a:t>
            </a:r>
          </a:p>
        </p:txBody>
      </p:sp>
      <p:sp>
        <p:nvSpPr>
          <p:cNvPr id="160" name="IRREVOCABILITY"/>
          <p:cNvSpPr/>
          <p:nvPr/>
        </p:nvSpPr>
        <p:spPr>
          <a:xfrm>
            <a:off x="1286008" y="5754797"/>
            <a:ext cx="7149687" cy="1270001"/>
          </a:xfrm>
          <a:prstGeom prst="rect">
            <a:avLst/>
          </a:prstGeom>
          <a:solidFill>
            <a:schemeClr val="accent1"/>
          </a:solidFill>
          <a:ln w="12700">
            <a:miter lim="400000"/>
          </a:ln>
          <a:extLst>
            <a:ext uri="{C572A759-6A51-4108-AA02-DFA0A04FC94B}">
              <ma14:wrappingTextBoxFlag xmlns:ma14="http://schemas.microsoft.com/office/mac/drawingml/2011/main" val="1"/>
            </a:ext>
          </a:extLst>
        </p:spPr>
        <p:txBody>
          <a:bodyPr lIns="71437" tIns="71437" rIns="71437" bIns="71437" anchor="ctr"/>
          <a:lstStyle>
            <a:lvl1pPr>
              <a:defRPr sz="4000">
                <a:solidFill>
                  <a:srgbClr val="FFFFFF"/>
                </a:solidFill>
                <a:latin typeface="Helvetica"/>
                <a:ea typeface="Helvetica"/>
                <a:cs typeface="Helvetica"/>
                <a:sym typeface="Helvetica"/>
              </a:defRPr>
            </a:lvl1pPr>
          </a:lstStyle>
          <a:p>
            <a:pPr/>
            <a:r>
              <a:t>IRREVOCABILITY</a:t>
            </a:r>
          </a:p>
        </p:txBody>
      </p:sp>
      <p:sp>
        <p:nvSpPr>
          <p:cNvPr id="161" name="The lack of power of the settler (waqif) to revoke his donation at any time"/>
          <p:cNvSpPr txBox="1"/>
          <p:nvPr/>
        </p:nvSpPr>
        <p:spPr>
          <a:xfrm>
            <a:off x="9068957" y="5471031"/>
            <a:ext cx="14670583" cy="1837532"/>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marL="450736" marR="135889" indent="-180339" algn="l" defTabSz="457200">
              <a:lnSpc>
                <a:spcPct val="118750"/>
              </a:lnSpc>
              <a:spcBef>
                <a:spcPts val="200"/>
              </a:spcBef>
              <a:tabLst>
                <a:tab pos="1270000" algn="l"/>
              </a:tabLst>
              <a:defRPr b="0" sz="5000">
                <a:latin typeface="Times"/>
                <a:ea typeface="Times"/>
                <a:cs typeface="Times"/>
                <a:sym typeface="Times"/>
              </a:defRPr>
            </a:pPr>
            <a:r>
              <a:t> The</a:t>
            </a:r>
            <a:r>
              <a:rPr spc="-104"/>
              <a:t> </a:t>
            </a:r>
            <a:r>
              <a:t>lack</a:t>
            </a:r>
            <a:r>
              <a:rPr spc="-104"/>
              <a:t> </a:t>
            </a:r>
            <a:r>
              <a:t>of</a:t>
            </a:r>
            <a:r>
              <a:rPr spc="-104"/>
              <a:t> </a:t>
            </a:r>
            <a:r>
              <a:t>power</a:t>
            </a:r>
            <a:r>
              <a:rPr spc="-104"/>
              <a:t> </a:t>
            </a:r>
            <a:r>
              <a:t>of</a:t>
            </a:r>
            <a:r>
              <a:rPr spc="-104"/>
              <a:t> </a:t>
            </a:r>
            <a:r>
              <a:t>the</a:t>
            </a:r>
            <a:r>
              <a:rPr spc="-104"/>
              <a:t> </a:t>
            </a:r>
            <a:r>
              <a:t>settler</a:t>
            </a:r>
            <a:r>
              <a:rPr spc="-104"/>
              <a:t> </a:t>
            </a:r>
            <a:r>
              <a:t>(</a:t>
            </a:r>
            <a:r>
              <a:rPr i="1"/>
              <a:t>waqif</a:t>
            </a:r>
            <a:r>
              <a:t>)</a:t>
            </a:r>
            <a:r>
              <a:rPr spc="-104"/>
              <a:t> </a:t>
            </a:r>
            <a:r>
              <a:t>to</a:t>
            </a:r>
            <a:r>
              <a:rPr spc="-104"/>
              <a:t> </a:t>
            </a:r>
            <a:r>
              <a:t>revoke his donation at any time</a:t>
            </a:r>
          </a:p>
        </p:txBody>
      </p:sp>
      <p:sp>
        <p:nvSpPr>
          <p:cNvPr id="162" name="INALIENABILITY"/>
          <p:cNvSpPr/>
          <p:nvPr/>
        </p:nvSpPr>
        <p:spPr>
          <a:xfrm>
            <a:off x="1286008" y="9252660"/>
            <a:ext cx="7149687" cy="1270001"/>
          </a:xfrm>
          <a:prstGeom prst="rect">
            <a:avLst/>
          </a:prstGeom>
          <a:solidFill>
            <a:schemeClr val="accent1"/>
          </a:solidFill>
          <a:ln w="12700">
            <a:miter lim="400000"/>
          </a:ln>
          <a:extLst>
            <a:ext uri="{C572A759-6A51-4108-AA02-DFA0A04FC94B}">
              <ma14:wrappingTextBoxFlag xmlns:ma14="http://schemas.microsoft.com/office/mac/drawingml/2011/main" val="1"/>
            </a:ext>
          </a:extLst>
        </p:spPr>
        <p:txBody>
          <a:bodyPr lIns="71437" tIns="71437" rIns="71437" bIns="71437" anchor="ctr"/>
          <a:lstStyle>
            <a:lvl1pPr>
              <a:defRPr sz="4000">
                <a:solidFill>
                  <a:srgbClr val="FFFFFF"/>
                </a:solidFill>
              </a:defRPr>
            </a:lvl1pPr>
          </a:lstStyle>
          <a:p>
            <a:pPr/>
            <a:r>
              <a:t>INALIENABILITY</a:t>
            </a:r>
          </a:p>
        </p:txBody>
      </p:sp>
      <p:sp>
        <p:nvSpPr>
          <p:cNvPr id="163" name="After a valid declaration is made, the subject matter of the waqf ‘passes out of the ownership of the waqif and it cannot be alienated or transferred either by the waqif or the mutawalli nor do their heirs can take it by way of inheritance.’"/>
          <p:cNvSpPr txBox="1"/>
          <p:nvPr/>
        </p:nvSpPr>
        <p:spPr>
          <a:xfrm>
            <a:off x="9247089" y="7588960"/>
            <a:ext cx="14670582" cy="4597401"/>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marL="245109" marR="136525" indent="-180339" algn="l" defTabSz="457200">
              <a:lnSpc>
                <a:spcPct val="118750"/>
              </a:lnSpc>
              <a:tabLst>
                <a:tab pos="241300" algn="l"/>
              </a:tabLst>
              <a:defRPr b="0" sz="5000">
                <a:latin typeface="Times"/>
                <a:ea typeface="Times"/>
                <a:cs typeface="Times"/>
                <a:sym typeface="Times"/>
              </a:defRPr>
            </a:pPr>
            <a:r>
              <a:t> After</a:t>
            </a:r>
            <a:r>
              <a:rPr spc="-62"/>
              <a:t> </a:t>
            </a:r>
            <a:r>
              <a:t>a</a:t>
            </a:r>
            <a:r>
              <a:rPr spc="-62"/>
              <a:t> </a:t>
            </a:r>
            <a:r>
              <a:t>valid</a:t>
            </a:r>
            <a:r>
              <a:rPr spc="-62"/>
              <a:t> </a:t>
            </a:r>
            <a:r>
              <a:t>declaration</a:t>
            </a:r>
            <a:r>
              <a:rPr spc="-62"/>
              <a:t> </a:t>
            </a:r>
            <a:r>
              <a:t>is</a:t>
            </a:r>
            <a:r>
              <a:rPr spc="-62"/>
              <a:t> </a:t>
            </a:r>
            <a:r>
              <a:t>made,</a:t>
            </a:r>
            <a:r>
              <a:rPr spc="-62"/>
              <a:t> </a:t>
            </a:r>
            <a:r>
              <a:t>the</a:t>
            </a:r>
            <a:r>
              <a:rPr spc="-62"/>
              <a:t> </a:t>
            </a:r>
            <a:r>
              <a:t>subject matter</a:t>
            </a:r>
            <a:r>
              <a:rPr spc="-20"/>
              <a:t> </a:t>
            </a:r>
            <a:r>
              <a:t>of</a:t>
            </a:r>
            <a:r>
              <a:rPr spc="-20"/>
              <a:t> </a:t>
            </a:r>
            <a:r>
              <a:t>the</a:t>
            </a:r>
            <a:r>
              <a:rPr spc="-20"/>
              <a:t> </a:t>
            </a:r>
            <a:r>
              <a:rPr i="1"/>
              <a:t>waqf</a:t>
            </a:r>
            <a:r>
              <a:rPr i="1" spc="-20"/>
              <a:t> </a:t>
            </a:r>
            <a:r>
              <a:t>‘passes</a:t>
            </a:r>
            <a:r>
              <a:rPr spc="-20"/>
              <a:t> </a:t>
            </a:r>
            <a:r>
              <a:t>out</a:t>
            </a:r>
            <a:r>
              <a:rPr spc="-20"/>
              <a:t> </a:t>
            </a:r>
            <a:r>
              <a:t>of</a:t>
            </a:r>
            <a:r>
              <a:rPr spc="-20"/>
              <a:t> </a:t>
            </a:r>
            <a:r>
              <a:t>the</a:t>
            </a:r>
            <a:r>
              <a:rPr spc="-20"/>
              <a:t> </a:t>
            </a:r>
            <a:r>
              <a:t>ownership</a:t>
            </a:r>
            <a:r>
              <a:rPr spc="-20"/>
              <a:t> </a:t>
            </a:r>
            <a:r>
              <a:t>of</a:t>
            </a:r>
            <a:r>
              <a:rPr spc="-20"/>
              <a:t> </a:t>
            </a:r>
            <a:r>
              <a:t>the</a:t>
            </a:r>
            <a:r>
              <a:rPr spc="-20"/>
              <a:t> </a:t>
            </a:r>
            <a:r>
              <a:rPr i="1"/>
              <a:t>waqif</a:t>
            </a:r>
            <a:r>
              <a:rPr i="1" spc="-20"/>
              <a:t> </a:t>
            </a:r>
            <a:r>
              <a:t>and</a:t>
            </a:r>
            <a:r>
              <a:rPr spc="-20"/>
              <a:t> </a:t>
            </a:r>
            <a:r>
              <a:t>it</a:t>
            </a:r>
            <a:r>
              <a:rPr spc="-20"/>
              <a:t> </a:t>
            </a:r>
            <a:r>
              <a:t>cannot</a:t>
            </a:r>
            <a:r>
              <a:rPr spc="-20"/>
              <a:t> </a:t>
            </a:r>
            <a:r>
              <a:t>be alienated</a:t>
            </a:r>
            <a:r>
              <a:rPr spc="-145"/>
              <a:t> </a:t>
            </a:r>
            <a:r>
              <a:t>or</a:t>
            </a:r>
            <a:r>
              <a:rPr spc="-145"/>
              <a:t> </a:t>
            </a:r>
            <a:r>
              <a:t>transferred</a:t>
            </a:r>
            <a:r>
              <a:rPr spc="-145"/>
              <a:t> </a:t>
            </a:r>
            <a:r>
              <a:t>either</a:t>
            </a:r>
            <a:r>
              <a:rPr spc="-145"/>
              <a:t> </a:t>
            </a:r>
            <a:r>
              <a:t>by</a:t>
            </a:r>
            <a:r>
              <a:rPr spc="-145"/>
              <a:t> </a:t>
            </a:r>
            <a:r>
              <a:t>the</a:t>
            </a:r>
            <a:r>
              <a:rPr spc="-125"/>
              <a:t> </a:t>
            </a:r>
            <a:r>
              <a:rPr i="1"/>
              <a:t>waqif</a:t>
            </a:r>
            <a:r>
              <a:rPr i="1" spc="-125"/>
              <a:t> </a:t>
            </a:r>
            <a:r>
              <a:t>or</a:t>
            </a:r>
            <a:r>
              <a:rPr spc="-145"/>
              <a:t> </a:t>
            </a:r>
            <a:r>
              <a:t>the</a:t>
            </a:r>
            <a:r>
              <a:rPr spc="-145"/>
              <a:t> </a:t>
            </a:r>
            <a:r>
              <a:rPr i="1"/>
              <a:t>mutawalli</a:t>
            </a:r>
            <a:r>
              <a:rPr i="1" spc="-145"/>
              <a:t> </a:t>
            </a:r>
            <a:r>
              <a:t>nor</a:t>
            </a:r>
            <a:r>
              <a:rPr spc="-145"/>
              <a:t> </a:t>
            </a:r>
            <a:r>
              <a:t>do</a:t>
            </a:r>
            <a:r>
              <a:rPr spc="-145"/>
              <a:t> </a:t>
            </a:r>
            <a:r>
              <a:t>their</a:t>
            </a:r>
            <a:r>
              <a:rPr spc="-145"/>
              <a:t> </a:t>
            </a:r>
            <a:r>
              <a:t>heirs can take it by way of inheritance.’</a:t>
            </a:r>
          </a:p>
        </p:txBody>
      </p:sp>
      <p:sp>
        <p:nvSpPr>
          <p:cNvPr id="164" name="Once an asset dedicated as waqf, it remains waqf forever"/>
          <p:cNvSpPr txBox="1"/>
          <p:nvPr/>
        </p:nvSpPr>
        <p:spPr>
          <a:xfrm>
            <a:off x="9484093" y="3399290"/>
            <a:ext cx="14196574" cy="1692276"/>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lvl1pPr algn="l">
              <a:defRPr b="0" sz="5000">
                <a:latin typeface="Times"/>
                <a:ea typeface="Times"/>
                <a:cs typeface="Times"/>
                <a:sym typeface="Times"/>
              </a:defRPr>
            </a:lvl1pPr>
          </a:lstStyle>
          <a:p>
            <a:pPr/>
            <a:r>
              <a:t>Once an asset dedicated as waqf, it remains waqf forever</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6" name="The Economic Dimensions of Waqf Institution"/>
          <p:cNvSpPr txBox="1"/>
          <p:nvPr/>
        </p:nvSpPr>
        <p:spPr>
          <a:xfrm>
            <a:off x="124392" y="357187"/>
            <a:ext cx="23523813" cy="1373558"/>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normAutofit fontScale="100000" lnSpcReduction="0"/>
          </a:bodyPr>
          <a:lstStyle>
            <a:lvl1pPr algn="l">
              <a:defRPr b="0" sz="8000">
                <a:latin typeface="+mn-lt"/>
                <a:ea typeface="+mn-ea"/>
                <a:cs typeface="+mn-cs"/>
                <a:sym typeface="Helvetica Neue Medium"/>
              </a:defRPr>
            </a:lvl1pPr>
          </a:lstStyle>
          <a:p>
            <a:pPr/>
            <a:r>
              <a:t>The Economic Dimensions of Waqf Institution </a:t>
            </a:r>
          </a:p>
        </p:txBody>
      </p:sp>
      <p:sp>
        <p:nvSpPr>
          <p:cNvPr id="167" name="ECONOMIC IMPACTS OF WAQF"/>
          <p:cNvSpPr/>
          <p:nvPr/>
        </p:nvSpPr>
        <p:spPr>
          <a:xfrm>
            <a:off x="11566717" y="6438170"/>
            <a:ext cx="3452785" cy="3451430"/>
          </a:xfrm>
          <a:prstGeom prst="ellipse">
            <a:avLst/>
          </a:prstGeom>
          <a:solidFill>
            <a:schemeClr val="accent1"/>
          </a:solidFill>
          <a:ln w="12700">
            <a:miter lim="400000"/>
          </a:ln>
          <a:extLst>
            <a:ext uri="{C572A759-6A51-4108-AA02-DFA0A04FC94B}">
              <ma14:wrappingTextBoxFlag xmlns:ma14="http://schemas.microsoft.com/office/mac/drawingml/2011/main" val="1"/>
            </a:ext>
          </a:extLst>
        </p:spPr>
        <p:txBody>
          <a:bodyPr lIns="71437" tIns="71437" rIns="71437" bIns="71437" anchor="ctr"/>
          <a:lstStyle>
            <a:lvl1pPr>
              <a:defRPr b="0" sz="3000">
                <a:solidFill>
                  <a:srgbClr val="FFFFFF"/>
                </a:solidFill>
                <a:latin typeface="+mn-lt"/>
                <a:ea typeface="+mn-ea"/>
                <a:cs typeface="+mn-cs"/>
                <a:sym typeface="Helvetica Neue Medium"/>
              </a:defRPr>
            </a:lvl1pPr>
          </a:lstStyle>
          <a:p>
            <a:pPr/>
            <a:r>
              <a:t>ECONOMIC IMPACTS OF WAQF</a:t>
            </a:r>
          </a:p>
        </p:txBody>
      </p:sp>
      <p:sp>
        <p:nvSpPr>
          <p:cNvPr id="168" name="REDUCING GOVERNMENT EXPENDITURE"/>
          <p:cNvSpPr/>
          <p:nvPr/>
        </p:nvSpPr>
        <p:spPr>
          <a:xfrm>
            <a:off x="7293009" y="5132285"/>
            <a:ext cx="3452785" cy="3451430"/>
          </a:xfrm>
          <a:prstGeom prst="ellipse">
            <a:avLst/>
          </a:prstGeom>
          <a:solidFill>
            <a:schemeClr val="accent1"/>
          </a:solidFill>
          <a:ln w="12700">
            <a:miter lim="400000"/>
          </a:ln>
          <a:extLst>
            <a:ext uri="{C572A759-6A51-4108-AA02-DFA0A04FC94B}">
              <ma14:wrappingTextBoxFlag xmlns:ma14="http://schemas.microsoft.com/office/mac/drawingml/2011/main" val="1"/>
            </a:ext>
          </a:extLst>
        </p:spPr>
        <p:txBody>
          <a:bodyPr lIns="71437" tIns="71437" rIns="71437" bIns="71437" anchor="ctr"/>
          <a:lstStyle>
            <a:lvl1pPr>
              <a:defRPr b="0" sz="3000">
                <a:solidFill>
                  <a:srgbClr val="FFFFFF"/>
                </a:solidFill>
                <a:latin typeface="+mn-lt"/>
                <a:ea typeface="+mn-ea"/>
                <a:cs typeface="+mn-cs"/>
                <a:sym typeface="Helvetica Neue Medium"/>
              </a:defRPr>
            </a:lvl1pPr>
          </a:lstStyle>
          <a:p>
            <a:pPr/>
            <a:r>
              <a:t>REDUCING GOVERNMENT EXPENDITURE</a:t>
            </a:r>
          </a:p>
        </p:txBody>
      </p:sp>
      <p:sp>
        <p:nvSpPr>
          <p:cNvPr id="169" name="ERADICATING POVERTY"/>
          <p:cNvSpPr/>
          <p:nvPr/>
        </p:nvSpPr>
        <p:spPr>
          <a:xfrm>
            <a:off x="15840425" y="4698407"/>
            <a:ext cx="3452785" cy="3451429"/>
          </a:xfrm>
          <a:prstGeom prst="ellipse">
            <a:avLst/>
          </a:prstGeom>
          <a:solidFill>
            <a:schemeClr val="accent1"/>
          </a:solidFill>
          <a:ln w="12700">
            <a:miter lim="400000"/>
          </a:ln>
          <a:extLst>
            <a:ext uri="{C572A759-6A51-4108-AA02-DFA0A04FC94B}">
              <ma14:wrappingTextBoxFlag xmlns:ma14="http://schemas.microsoft.com/office/mac/drawingml/2011/main" val="1"/>
            </a:ext>
          </a:extLst>
        </p:spPr>
        <p:txBody>
          <a:bodyPr lIns="71437" tIns="71437" rIns="71437" bIns="71437" anchor="ctr"/>
          <a:lstStyle>
            <a:lvl1pPr>
              <a:defRPr b="0" sz="3000">
                <a:solidFill>
                  <a:srgbClr val="FFFFFF"/>
                </a:solidFill>
                <a:latin typeface="+mn-lt"/>
                <a:ea typeface="+mn-ea"/>
                <a:cs typeface="+mn-cs"/>
                <a:sym typeface="Helvetica Neue Medium"/>
              </a:defRPr>
            </a:lvl1pPr>
          </a:lstStyle>
          <a:p>
            <a:pPr/>
            <a:r>
              <a:t>ERADICATING POVERTY</a:t>
            </a:r>
          </a:p>
        </p:txBody>
      </p:sp>
      <p:sp>
        <p:nvSpPr>
          <p:cNvPr id="170" name="ENHANCING ECONOMIC PROGRESS"/>
          <p:cNvSpPr/>
          <p:nvPr/>
        </p:nvSpPr>
        <p:spPr>
          <a:xfrm>
            <a:off x="11566717" y="1831642"/>
            <a:ext cx="3452785" cy="3451429"/>
          </a:xfrm>
          <a:prstGeom prst="ellipse">
            <a:avLst/>
          </a:prstGeom>
          <a:solidFill>
            <a:schemeClr val="accent1"/>
          </a:solidFill>
          <a:ln w="12700">
            <a:miter lim="400000"/>
          </a:ln>
          <a:extLst>
            <a:ext uri="{C572A759-6A51-4108-AA02-DFA0A04FC94B}">
              <ma14:wrappingTextBoxFlag xmlns:ma14="http://schemas.microsoft.com/office/mac/drawingml/2011/main" val="1"/>
            </a:ext>
          </a:extLst>
        </p:spPr>
        <p:txBody>
          <a:bodyPr lIns="71437" tIns="71437" rIns="71437" bIns="71437" anchor="ctr"/>
          <a:lstStyle>
            <a:lvl1pPr>
              <a:defRPr b="0" sz="3000">
                <a:solidFill>
                  <a:srgbClr val="FFFFFF"/>
                </a:solidFill>
                <a:latin typeface="+mn-lt"/>
                <a:ea typeface="+mn-ea"/>
                <a:cs typeface="+mn-cs"/>
                <a:sym typeface="Helvetica Neue Medium"/>
              </a:defRPr>
            </a:lvl1pPr>
          </a:lstStyle>
          <a:p>
            <a:pPr/>
            <a:r>
              <a:t>ENHANCING ECONOMIC PROGRESS</a:t>
            </a:r>
          </a:p>
        </p:txBody>
      </p:sp>
      <p:sp>
        <p:nvSpPr>
          <p:cNvPr id="171" name="PREVENTING…"/>
          <p:cNvSpPr/>
          <p:nvPr/>
        </p:nvSpPr>
        <p:spPr>
          <a:xfrm>
            <a:off x="8594646" y="9728238"/>
            <a:ext cx="3452785" cy="3451429"/>
          </a:xfrm>
          <a:prstGeom prst="ellipse">
            <a:avLst/>
          </a:prstGeom>
          <a:solidFill>
            <a:schemeClr val="accent1"/>
          </a:solidFill>
          <a:ln w="12700">
            <a:miter lim="400000"/>
          </a:ln>
          <a:extLst>
            <a:ext uri="{C572A759-6A51-4108-AA02-DFA0A04FC94B}">
              <ma14:wrappingTextBoxFlag xmlns:ma14="http://schemas.microsoft.com/office/mac/drawingml/2011/main" val="1"/>
            </a:ext>
          </a:extLst>
        </p:spPr>
        <p:txBody>
          <a:bodyPr lIns="71437" tIns="71437" rIns="71437" bIns="71437" anchor="ctr"/>
          <a:lstStyle/>
          <a:p>
            <a:pPr>
              <a:defRPr b="0" sz="3000">
                <a:solidFill>
                  <a:srgbClr val="FFFFFF"/>
                </a:solidFill>
                <a:latin typeface="+mn-lt"/>
                <a:ea typeface="+mn-ea"/>
                <a:cs typeface="+mn-cs"/>
                <a:sym typeface="Helvetica Neue Medium"/>
              </a:defRPr>
            </a:pPr>
            <a:r>
              <a:t>PREVENTING</a:t>
            </a:r>
          </a:p>
          <a:p>
            <a:pPr>
              <a:defRPr b="0" sz="3000">
                <a:solidFill>
                  <a:srgbClr val="FFFFFF"/>
                </a:solidFill>
                <a:latin typeface="+mn-lt"/>
                <a:ea typeface="+mn-ea"/>
                <a:cs typeface="+mn-cs"/>
                <a:sym typeface="Helvetica Neue Medium"/>
              </a:defRPr>
            </a:pPr>
            <a:r>
              <a:t>DEFICIT FINANCING</a:t>
            </a:r>
          </a:p>
        </p:txBody>
      </p:sp>
      <p:sp>
        <p:nvSpPr>
          <p:cNvPr id="172" name="RESTORING DISTRIBUTION OF INCOME"/>
          <p:cNvSpPr/>
          <p:nvPr/>
        </p:nvSpPr>
        <p:spPr>
          <a:xfrm>
            <a:off x="14557297" y="9728238"/>
            <a:ext cx="3452785" cy="3451429"/>
          </a:xfrm>
          <a:prstGeom prst="ellipse">
            <a:avLst/>
          </a:prstGeom>
          <a:solidFill>
            <a:schemeClr val="accent1"/>
          </a:solidFill>
          <a:ln w="12700">
            <a:miter lim="400000"/>
          </a:ln>
          <a:extLst>
            <a:ext uri="{C572A759-6A51-4108-AA02-DFA0A04FC94B}">
              <ma14:wrappingTextBoxFlag xmlns:ma14="http://schemas.microsoft.com/office/mac/drawingml/2011/main" val="1"/>
            </a:ext>
          </a:extLst>
        </p:spPr>
        <p:txBody>
          <a:bodyPr lIns="71437" tIns="71437" rIns="71437" bIns="71437" anchor="ctr"/>
          <a:lstStyle>
            <a:lvl1pPr>
              <a:defRPr b="0" sz="3000">
                <a:solidFill>
                  <a:srgbClr val="FFFFFF"/>
                </a:solidFill>
                <a:latin typeface="+mn-lt"/>
                <a:ea typeface="+mn-ea"/>
                <a:cs typeface="+mn-cs"/>
                <a:sym typeface="Helvetica Neue Medium"/>
              </a:defRPr>
            </a:lvl1pPr>
          </a:lstStyle>
          <a:p>
            <a:pPr/>
            <a:r>
              <a:t>RESTORING DISTRIBUTION OF INCOME</a:t>
            </a:r>
          </a:p>
        </p:txBody>
      </p:sp>
      <p:sp>
        <p:nvSpPr>
          <p:cNvPr id="173" name="Arrow"/>
          <p:cNvSpPr/>
          <p:nvPr/>
        </p:nvSpPr>
        <p:spPr>
          <a:xfrm rot="16191178">
            <a:off x="12890518" y="5262676"/>
            <a:ext cx="810983" cy="1288379"/>
          </a:xfrm>
          <a:prstGeom prst="rightArrow">
            <a:avLst>
              <a:gd name="adj1" fmla="val 27465"/>
              <a:gd name="adj2" fmla="val 67581"/>
            </a:avLst>
          </a:prstGeom>
          <a:solidFill>
            <a:schemeClr val="accent1"/>
          </a:solidFill>
          <a:ln w="12700">
            <a:miter lim="400000"/>
          </a:ln>
        </p:spPr>
        <p:txBody>
          <a:bodyPr lIns="71437" tIns="71437" rIns="71437" bIns="71437" anchor="ctr"/>
          <a:lstStyle/>
          <a:p>
            <a:pPr>
              <a:defRPr b="0" sz="3000">
                <a:solidFill>
                  <a:srgbClr val="FFFFFF"/>
                </a:solidFill>
                <a:latin typeface="+mn-lt"/>
                <a:ea typeface="+mn-ea"/>
                <a:cs typeface="+mn-cs"/>
                <a:sym typeface="Helvetica Neue Medium"/>
              </a:defRPr>
            </a:pPr>
          </a:p>
        </p:txBody>
      </p:sp>
      <p:sp>
        <p:nvSpPr>
          <p:cNvPr id="174" name="Arrow"/>
          <p:cNvSpPr/>
          <p:nvPr/>
        </p:nvSpPr>
        <p:spPr>
          <a:xfrm rot="11982979">
            <a:off x="10674572" y="6861238"/>
            <a:ext cx="810983" cy="1288380"/>
          </a:xfrm>
          <a:prstGeom prst="rightArrow">
            <a:avLst>
              <a:gd name="adj1" fmla="val 27465"/>
              <a:gd name="adj2" fmla="val 67581"/>
            </a:avLst>
          </a:prstGeom>
          <a:solidFill>
            <a:schemeClr val="accent1"/>
          </a:solidFill>
          <a:ln w="12700">
            <a:miter lim="400000"/>
          </a:ln>
        </p:spPr>
        <p:txBody>
          <a:bodyPr lIns="71437" tIns="71437" rIns="71437" bIns="71437" anchor="ctr"/>
          <a:lstStyle/>
          <a:p>
            <a:pPr>
              <a:defRPr b="0" sz="3000">
                <a:solidFill>
                  <a:srgbClr val="FFFFFF"/>
                </a:solidFill>
                <a:latin typeface="+mn-lt"/>
                <a:ea typeface="+mn-ea"/>
                <a:cs typeface="+mn-cs"/>
                <a:sym typeface="Helvetica Neue Medium"/>
              </a:defRPr>
            </a:pPr>
          </a:p>
        </p:txBody>
      </p:sp>
      <p:sp>
        <p:nvSpPr>
          <p:cNvPr id="175" name="Arrow"/>
          <p:cNvSpPr/>
          <p:nvPr/>
        </p:nvSpPr>
        <p:spPr>
          <a:xfrm rot="8646996">
            <a:off x="11398521" y="9251198"/>
            <a:ext cx="810983" cy="1288379"/>
          </a:xfrm>
          <a:prstGeom prst="rightArrow">
            <a:avLst>
              <a:gd name="adj1" fmla="val 27465"/>
              <a:gd name="adj2" fmla="val 67581"/>
            </a:avLst>
          </a:prstGeom>
          <a:solidFill>
            <a:schemeClr val="accent1"/>
          </a:solidFill>
          <a:ln w="12700">
            <a:miter lim="400000"/>
          </a:ln>
        </p:spPr>
        <p:txBody>
          <a:bodyPr lIns="71437" tIns="71437" rIns="71437" bIns="71437" anchor="ctr"/>
          <a:lstStyle/>
          <a:p>
            <a:pPr>
              <a:defRPr b="0" sz="3000">
                <a:solidFill>
                  <a:srgbClr val="FFFFFF"/>
                </a:solidFill>
                <a:latin typeface="+mn-lt"/>
                <a:ea typeface="+mn-ea"/>
                <a:cs typeface="+mn-cs"/>
                <a:sym typeface="Helvetica Neue Medium"/>
              </a:defRPr>
            </a:pPr>
          </a:p>
        </p:txBody>
      </p:sp>
      <p:sp>
        <p:nvSpPr>
          <p:cNvPr id="176" name="Arrow"/>
          <p:cNvSpPr/>
          <p:nvPr/>
        </p:nvSpPr>
        <p:spPr>
          <a:xfrm rot="3297545">
            <a:off x="14544157" y="9037234"/>
            <a:ext cx="810983" cy="1288379"/>
          </a:xfrm>
          <a:prstGeom prst="rightArrow">
            <a:avLst>
              <a:gd name="adj1" fmla="val 27465"/>
              <a:gd name="adj2" fmla="val 67581"/>
            </a:avLst>
          </a:prstGeom>
          <a:solidFill>
            <a:schemeClr val="accent1"/>
          </a:solidFill>
          <a:ln w="12700">
            <a:miter lim="400000"/>
          </a:ln>
        </p:spPr>
        <p:txBody>
          <a:bodyPr lIns="71437" tIns="71437" rIns="71437" bIns="71437" anchor="ctr"/>
          <a:lstStyle/>
          <a:p>
            <a:pPr>
              <a:defRPr b="0" sz="3000">
                <a:solidFill>
                  <a:srgbClr val="FFFFFF"/>
                </a:solidFill>
                <a:latin typeface="+mn-lt"/>
                <a:ea typeface="+mn-ea"/>
                <a:cs typeface="+mn-cs"/>
                <a:sym typeface="Helvetica Neue Medium"/>
              </a:defRPr>
            </a:pPr>
          </a:p>
        </p:txBody>
      </p:sp>
      <p:sp>
        <p:nvSpPr>
          <p:cNvPr id="177" name="Arrow"/>
          <p:cNvSpPr/>
          <p:nvPr/>
        </p:nvSpPr>
        <p:spPr>
          <a:xfrm rot="20689169">
            <a:off x="15096928" y="6647462"/>
            <a:ext cx="810983" cy="1288379"/>
          </a:xfrm>
          <a:prstGeom prst="rightArrow">
            <a:avLst>
              <a:gd name="adj1" fmla="val 27465"/>
              <a:gd name="adj2" fmla="val 67581"/>
            </a:avLst>
          </a:prstGeom>
          <a:solidFill>
            <a:schemeClr val="accent1"/>
          </a:solidFill>
          <a:ln w="12700">
            <a:miter lim="400000"/>
          </a:ln>
        </p:spPr>
        <p:txBody>
          <a:bodyPr lIns="71437" tIns="71437" rIns="71437" bIns="71437" anchor="ctr"/>
          <a:lstStyle/>
          <a:p>
            <a:pPr>
              <a:defRPr b="0" sz="3000">
                <a:solidFill>
                  <a:srgbClr val="FFFFFF"/>
                </a:solidFill>
                <a:latin typeface="+mn-lt"/>
                <a:ea typeface="+mn-ea"/>
                <a:cs typeface="+mn-cs"/>
                <a:sym typeface="Helvetica Neue Medium"/>
              </a:defRPr>
            </a:pP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9" name="The Classification of Waqf"/>
          <p:cNvSpPr txBox="1"/>
          <p:nvPr>
            <p:ph type="title"/>
          </p:nvPr>
        </p:nvSpPr>
        <p:spPr>
          <a:xfrm>
            <a:off x="801003" y="357187"/>
            <a:ext cx="19195544" cy="1395485"/>
          </a:xfrm>
          <a:prstGeom prst="rect">
            <a:avLst/>
          </a:prstGeom>
        </p:spPr>
        <p:txBody>
          <a:bodyPr/>
          <a:lstStyle>
            <a:lvl1pPr algn="l" defTabSz="607933">
              <a:defRPr sz="8288"/>
            </a:lvl1pPr>
          </a:lstStyle>
          <a:p>
            <a:pPr/>
            <a:r>
              <a:t>The Classification of Waqf</a:t>
            </a:r>
          </a:p>
        </p:txBody>
      </p:sp>
      <p:graphicFrame>
        <p:nvGraphicFramePr>
          <p:cNvPr id="180" name="Table"/>
          <p:cNvGraphicFramePr/>
          <p:nvPr/>
        </p:nvGraphicFramePr>
        <p:xfrm>
          <a:off x="2400393" y="2757372"/>
          <a:ext cx="20001103" cy="3042444"/>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8165240"/>
                <a:gridCol w="5797353"/>
                <a:gridCol w="6032158"/>
              </a:tblGrid>
              <a:tr h="759023">
                <a:tc rowSpan="2">
                  <a:txBody>
                    <a:bodyPr/>
                    <a:lstStyle/>
                    <a:p>
                      <a:pPr algn="ctr" defTabSz="821531">
                        <a:spcBef>
                          <a:spcPts val="5900"/>
                        </a:spcBef>
                      </a:pPr>
                      <a:r>
                        <a:rPr b="1" sz="4800">
                          <a:solidFill>
                            <a:srgbClr val="FFFFFF"/>
                          </a:solidFill>
                          <a:sym typeface="Helvetica Neue"/>
                        </a:rPr>
                        <a:t>Beneficiaries</a:t>
                      </a:r>
                    </a:p>
                  </a:txBody>
                  <a:tcPr marL="63500" marR="63500" marT="0" marB="0" anchor="ctr" anchorCtr="0" horzOverflow="overflow">
                    <a:lnL w="6350">
                      <a:solidFill>
                        <a:srgbClr val="2F2A2B"/>
                      </a:solidFill>
                      <a:miter lim="400000"/>
                    </a:lnL>
                    <a:lnR w="6350">
                      <a:solidFill>
                        <a:srgbClr val="2F2A2B"/>
                      </a:solidFill>
                      <a:miter lim="400000"/>
                    </a:lnR>
                    <a:lnT w="6350">
                      <a:solidFill>
                        <a:srgbClr val="2F2A2B"/>
                      </a:solidFill>
                      <a:miter lim="400000"/>
                    </a:lnT>
                    <a:lnB w="6350">
                      <a:solidFill>
                        <a:srgbClr val="2F2A2B"/>
                      </a:solidFill>
                      <a:miter lim="400000"/>
                    </a:lnB>
                    <a:solidFill>
                      <a:schemeClr val="accent1">
                        <a:lumOff val="-13575"/>
                      </a:schemeClr>
                    </a:solidFill>
                  </a:tcPr>
                </a:tc>
                <a:tc gridSpan="2">
                  <a:txBody>
                    <a:bodyPr/>
                    <a:lstStyle/>
                    <a:p>
                      <a:pPr algn="ctr" defTabSz="821531">
                        <a:spcBef>
                          <a:spcPts val="5900"/>
                        </a:spcBef>
                      </a:pPr>
                      <a:r>
                        <a:rPr b="1" sz="4800">
                          <a:solidFill>
                            <a:srgbClr val="FFFFFF"/>
                          </a:solidFill>
                          <a:sym typeface="Helvetica Neue"/>
                        </a:rPr>
                        <a:t>Purpose</a:t>
                      </a:r>
                    </a:p>
                  </a:txBody>
                  <a:tcPr marL="63500" marR="63500" marT="0" marB="0" anchor="ctr" anchorCtr="0" horzOverflow="overflow">
                    <a:lnL w="6350">
                      <a:solidFill>
                        <a:srgbClr val="2F2A2B"/>
                      </a:solidFill>
                      <a:miter lim="400000"/>
                    </a:lnL>
                    <a:lnR w="6350">
                      <a:solidFill>
                        <a:srgbClr val="2F2A2B"/>
                      </a:solidFill>
                      <a:miter lim="400000"/>
                    </a:lnR>
                    <a:lnT w="6350">
                      <a:solidFill>
                        <a:srgbClr val="2F2A2B"/>
                      </a:solidFill>
                      <a:miter lim="400000"/>
                    </a:lnT>
                    <a:lnB w="6350">
                      <a:solidFill>
                        <a:srgbClr val="2F2A2B"/>
                      </a:solidFill>
                      <a:miter lim="400000"/>
                    </a:lnB>
                    <a:solidFill>
                      <a:schemeClr val="accent1">
                        <a:lumOff val="-13575"/>
                      </a:schemeClr>
                    </a:solidFill>
                  </a:tcPr>
                </a:tc>
                <a:tc hMerge="1">
                  <a:tcPr/>
                </a:tc>
              </a:tr>
              <a:tr h="759023">
                <a:tc vMerge="1">
                  <a:tcPr/>
                </a:tc>
                <a:tc>
                  <a:txBody>
                    <a:bodyPr/>
                    <a:lstStyle/>
                    <a:p>
                      <a:pPr algn="ctr" defTabSz="821531">
                        <a:spcBef>
                          <a:spcPts val="5900"/>
                        </a:spcBef>
                      </a:pPr>
                      <a:r>
                        <a:rPr b="1" sz="4800">
                          <a:solidFill>
                            <a:srgbClr val="FFFFFF"/>
                          </a:solidFill>
                          <a:sym typeface="Helvetica Neue"/>
                        </a:rPr>
                        <a:t>Religious</a:t>
                      </a:r>
                    </a:p>
                  </a:txBody>
                  <a:tcPr marL="63500" marR="63500" marT="0" marB="0" anchor="ctr" anchorCtr="0" horzOverflow="overflow">
                    <a:lnL w="6350">
                      <a:solidFill>
                        <a:srgbClr val="2F2A2B"/>
                      </a:solidFill>
                      <a:miter lim="400000"/>
                    </a:lnL>
                    <a:lnR w="6350">
                      <a:solidFill>
                        <a:srgbClr val="2F2A2B"/>
                      </a:solidFill>
                      <a:miter lim="400000"/>
                    </a:lnR>
                    <a:lnT w="6350">
                      <a:solidFill>
                        <a:srgbClr val="2F2A2B"/>
                      </a:solidFill>
                      <a:miter lim="400000"/>
                    </a:lnT>
                    <a:lnB w="6350">
                      <a:solidFill>
                        <a:srgbClr val="2F2A2B"/>
                      </a:solidFill>
                      <a:miter lim="400000"/>
                    </a:lnB>
                    <a:solidFill>
                      <a:schemeClr val="accent1">
                        <a:lumOff val="-13575"/>
                      </a:schemeClr>
                    </a:solidFill>
                  </a:tcPr>
                </a:tc>
                <a:tc>
                  <a:txBody>
                    <a:bodyPr/>
                    <a:lstStyle/>
                    <a:p>
                      <a:pPr algn="ctr" defTabSz="821531">
                        <a:spcBef>
                          <a:spcPts val="5900"/>
                        </a:spcBef>
                      </a:pPr>
                      <a:r>
                        <a:rPr b="1" sz="4800">
                          <a:solidFill>
                            <a:srgbClr val="FFFFFF"/>
                          </a:solidFill>
                          <a:sym typeface="Helvetica Neue"/>
                        </a:rPr>
                        <a:t>Philanthropic</a:t>
                      </a:r>
                    </a:p>
                  </a:txBody>
                  <a:tcPr marL="63500" marR="63500" marT="0" marB="0" anchor="ctr" anchorCtr="0" horzOverflow="overflow">
                    <a:lnL w="6350">
                      <a:solidFill>
                        <a:srgbClr val="2F2A2B"/>
                      </a:solidFill>
                      <a:miter lim="400000"/>
                    </a:lnL>
                    <a:lnR w="6350">
                      <a:solidFill>
                        <a:srgbClr val="2F2A2B"/>
                      </a:solidFill>
                      <a:miter lim="400000"/>
                    </a:lnR>
                    <a:lnT w="6350">
                      <a:solidFill>
                        <a:srgbClr val="2F2A2B"/>
                      </a:solidFill>
                      <a:miter lim="400000"/>
                    </a:lnT>
                    <a:lnB w="6350">
                      <a:solidFill>
                        <a:srgbClr val="2F2A2B"/>
                      </a:solidFill>
                      <a:miter lim="400000"/>
                    </a:lnB>
                    <a:solidFill>
                      <a:schemeClr val="accent1">
                        <a:lumOff val="-13575"/>
                      </a:schemeClr>
                    </a:solidFill>
                  </a:tcPr>
                </a:tc>
              </a:tr>
              <a:tr h="759023">
                <a:tc>
                  <a:txBody>
                    <a:bodyPr/>
                    <a:lstStyle/>
                    <a:p>
                      <a:pPr algn="ctr" defTabSz="821531">
                        <a:spcBef>
                          <a:spcPts val="5900"/>
                        </a:spcBef>
                      </a:pPr>
                      <a:r>
                        <a:rPr sz="4800">
                          <a:solidFill>
                            <a:srgbClr val="FFFFFF"/>
                          </a:solidFill>
                          <a:sym typeface="Helvetica Neue"/>
                        </a:rPr>
                        <a:t>Family</a:t>
                      </a:r>
                    </a:p>
                  </a:txBody>
                  <a:tcPr marL="63500" marR="63500" marT="0" marB="0" anchor="ctr" anchorCtr="0" horzOverflow="overflow">
                    <a:lnL w="6350">
                      <a:solidFill>
                        <a:srgbClr val="2F2A2B"/>
                      </a:solidFill>
                      <a:miter lim="400000"/>
                    </a:lnL>
                    <a:lnR w="6350">
                      <a:solidFill>
                        <a:srgbClr val="2F2A2B"/>
                      </a:solidFill>
                      <a:miter lim="400000"/>
                    </a:lnR>
                    <a:lnT w="6350">
                      <a:solidFill>
                        <a:srgbClr val="2F2A2B"/>
                      </a:solidFill>
                      <a:miter lim="400000"/>
                    </a:lnT>
                    <a:lnB w="6350">
                      <a:solidFill>
                        <a:srgbClr val="2F2A2B"/>
                      </a:solidFill>
                      <a:miter lim="400000"/>
                    </a:lnB>
                    <a:solidFill>
                      <a:schemeClr val="accent1">
                        <a:lumOff val="-13575"/>
                      </a:schemeClr>
                    </a:solidFill>
                  </a:tcPr>
                </a:tc>
                <a:tc>
                  <a:txBody>
                    <a:bodyPr/>
                    <a:lstStyle/>
                    <a:p>
                      <a:pPr algn="ctr" defTabSz="821531">
                        <a:spcBef>
                          <a:spcPts val="5900"/>
                        </a:spcBef>
                      </a:pPr>
                      <a:r>
                        <a:rPr sz="4800">
                          <a:sym typeface="Helvetica Neue"/>
                        </a:rPr>
                        <a:t>A</a:t>
                      </a:r>
                    </a:p>
                  </a:txBody>
                  <a:tcPr marL="63500" marR="63500" marT="0" marB="0" anchor="ctr" anchorCtr="0" horzOverflow="overflow">
                    <a:lnL w="6350">
                      <a:solidFill>
                        <a:srgbClr val="2F2A2B"/>
                      </a:solidFill>
                      <a:miter lim="400000"/>
                    </a:lnL>
                    <a:lnR w="6350">
                      <a:solidFill>
                        <a:srgbClr val="2F2A2B"/>
                      </a:solidFill>
                      <a:miter lim="400000"/>
                    </a:lnR>
                    <a:lnT w="6350">
                      <a:solidFill>
                        <a:srgbClr val="2F2A2B"/>
                      </a:solidFill>
                      <a:miter lim="400000"/>
                    </a:lnT>
                    <a:lnB w="6350">
                      <a:solidFill>
                        <a:srgbClr val="2F2A2B"/>
                      </a:solidFill>
                      <a:miter lim="400000"/>
                    </a:lnB>
                  </a:tcPr>
                </a:tc>
                <a:tc>
                  <a:txBody>
                    <a:bodyPr/>
                    <a:lstStyle/>
                    <a:p>
                      <a:pPr algn="ctr" defTabSz="821531">
                        <a:spcBef>
                          <a:spcPts val="5900"/>
                        </a:spcBef>
                      </a:pPr>
                      <a:r>
                        <a:rPr sz="4800">
                          <a:sym typeface="Helvetica Neue"/>
                        </a:rPr>
                        <a:t>B</a:t>
                      </a:r>
                    </a:p>
                  </a:txBody>
                  <a:tcPr marL="63500" marR="63500" marT="0" marB="0" anchor="ctr" anchorCtr="0" horzOverflow="overflow">
                    <a:lnL w="6350">
                      <a:solidFill>
                        <a:srgbClr val="2F2A2B"/>
                      </a:solidFill>
                      <a:miter lim="400000"/>
                    </a:lnL>
                    <a:lnR w="6350">
                      <a:solidFill>
                        <a:srgbClr val="2F2A2B"/>
                      </a:solidFill>
                      <a:miter lim="400000"/>
                    </a:lnR>
                    <a:lnT w="6350">
                      <a:solidFill>
                        <a:srgbClr val="2F2A2B"/>
                      </a:solidFill>
                      <a:miter lim="400000"/>
                    </a:lnT>
                    <a:lnB w="6350">
                      <a:solidFill>
                        <a:srgbClr val="2F2A2B"/>
                      </a:solidFill>
                      <a:miter lim="400000"/>
                    </a:lnB>
                  </a:tcPr>
                </a:tc>
              </a:tr>
              <a:tr h="759023">
                <a:tc>
                  <a:txBody>
                    <a:bodyPr/>
                    <a:lstStyle/>
                    <a:p>
                      <a:pPr algn="ctr" defTabSz="821531">
                        <a:spcBef>
                          <a:spcPts val="5900"/>
                        </a:spcBef>
                        <a:defRPr sz="4800">
                          <a:solidFill>
                            <a:srgbClr val="FFFFFF"/>
                          </a:solidFill>
                          <a:sym typeface="Helvetica Neue"/>
                        </a:defRPr>
                      </a:pPr>
                      <a:r>
                        <a:t>General </a:t>
                      </a:r>
                      <a:r>
                        <a:rPr spc="-40"/>
                        <a:t>public</a:t>
                      </a:r>
                    </a:p>
                  </a:txBody>
                  <a:tcPr marL="63500" marR="63500" marT="0" marB="0" anchor="ctr" anchorCtr="0" horzOverflow="overflow">
                    <a:lnL w="6350">
                      <a:solidFill>
                        <a:srgbClr val="2F2A2B"/>
                      </a:solidFill>
                      <a:miter lim="400000"/>
                    </a:lnL>
                    <a:lnR w="6350">
                      <a:solidFill>
                        <a:srgbClr val="2F2A2B"/>
                      </a:solidFill>
                      <a:miter lim="400000"/>
                    </a:lnR>
                    <a:lnT w="6350">
                      <a:solidFill>
                        <a:srgbClr val="2F2A2B"/>
                      </a:solidFill>
                      <a:miter lim="400000"/>
                    </a:lnT>
                    <a:lnB w="6350">
                      <a:solidFill>
                        <a:srgbClr val="2F2A2B"/>
                      </a:solidFill>
                      <a:miter lim="400000"/>
                    </a:lnB>
                    <a:solidFill>
                      <a:schemeClr val="accent1">
                        <a:lumOff val="-13575"/>
                      </a:schemeClr>
                    </a:solidFill>
                  </a:tcPr>
                </a:tc>
                <a:tc>
                  <a:txBody>
                    <a:bodyPr/>
                    <a:lstStyle/>
                    <a:p>
                      <a:pPr algn="ctr" defTabSz="821531">
                        <a:spcBef>
                          <a:spcPts val="5900"/>
                        </a:spcBef>
                      </a:pPr>
                      <a:r>
                        <a:rPr sz="4800">
                          <a:sym typeface="Helvetica Neue"/>
                        </a:rPr>
                        <a:t>C</a:t>
                      </a:r>
                    </a:p>
                  </a:txBody>
                  <a:tcPr marL="63500" marR="63500" marT="0" marB="0" anchor="ctr" anchorCtr="0" horzOverflow="overflow">
                    <a:lnL w="6350">
                      <a:solidFill>
                        <a:srgbClr val="2F2A2B"/>
                      </a:solidFill>
                      <a:miter lim="400000"/>
                    </a:lnL>
                    <a:lnR w="6350">
                      <a:solidFill>
                        <a:srgbClr val="2F2A2B"/>
                      </a:solidFill>
                      <a:miter lim="400000"/>
                    </a:lnR>
                    <a:lnT w="6350">
                      <a:solidFill>
                        <a:srgbClr val="2F2A2B"/>
                      </a:solidFill>
                      <a:miter lim="400000"/>
                    </a:lnT>
                    <a:lnB w="6350">
                      <a:solidFill>
                        <a:srgbClr val="2F2A2B"/>
                      </a:solidFill>
                      <a:miter lim="400000"/>
                    </a:lnB>
                  </a:tcPr>
                </a:tc>
                <a:tc>
                  <a:txBody>
                    <a:bodyPr/>
                    <a:lstStyle/>
                    <a:p>
                      <a:pPr algn="ctr" defTabSz="821531">
                        <a:spcBef>
                          <a:spcPts val="5900"/>
                        </a:spcBef>
                      </a:pPr>
                      <a:r>
                        <a:rPr sz="4800">
                          <a:sym typeface="Helvetica Neue"/>
                        </a:rPr>
                        <a:t>D</a:t>
                      </a:r>
                    </a:p>
                  </a:txBody>
                  <a:tcPr marL="63500" marR="63500" marT="0" marB="0" anchor="ctr" anchorCtr="0" horzOverflow="overflow">
                    <a:lnL w="6350">
                      <a:solidFill>
                        <a:srgbClr val="2F2A2B"/>
                      </a:solidFill>
                      <a:miter lim="400000"/>
                    </a:lnL>
                    <a:lnR w="6350">
                      <a:solidFill>
                        <a:srgbClr val="2F2A2B"/>
                      </a:solidFill>
                      <a:miter lim="400000"/>
                    </a:lnR>
                    <a:lnT w="6350">
                      <a:solidFill>
                        <a:srgbClr val="2F2A2B"/>
                      </a:solidFill>
                      <a:miter lim="400000"/>
                    </a:lnT>
                    <a:lnB w="6350">
                      <a:solidFill>
                        <a:srgbClr val="2F2A2B"/>
                      </a:solidFill>
                      <a:miter lim="400000"/>
                    </a:lnB>
                  </a:tcPr>
                </a:tc>
              </a:tr>
            </a:tbl>
          </a:graphicData>
        </a:graphic>
      </p:graphicFrame>
      <p:sp>
        <p:nvSpPr>
          <p:cNvPr id="181" name="Only Type D waqf is relevant for poverty alleviation, waqf type A, B, and C are not relevant. The income from philanthropic waqf for the general public can provide services to the poor directly and/or indirectly.…"/>
          <p:cNvSpPr txBox="1"/>
          <p:nvPr/>
        </p:nvSpPr>
        <p:spPr>
          <a:xfrm>
            <a:off x="799892" y="6620411"/>
            <a:ext cx="23195756" cy="4943476"/>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marL="892968" indent="-892968" algn="just">
              <a:buSzPct val="100000"/>
              <a:buAutoNum type="arabicPeriod" startAt="1"/>
              <a:defRPr b="0" sz="4500">
                <a:latin typeface="Helvetica"/>
                <a:ea typeface="Helvetica"/>
                <a:cs typeface="Helvetica"/>
                <a:sym typeface="Helvetica"/>
              </a:defRPr>
            </a:pPr>
            <a:r>
              <a:t>Only Type D waqf is relevant for poverty alleviation, waqf type A, B, and C are not relevant. The income from philanthropic waqf for the general public can provide services to the poor directly and/or indirectly.</a:t>
            </a:r>
          </a:p>
          <a:p>
            <a:pPr marL="892968" indent="-892968" algn="just">
              <a:buSzPct val="100000"/>
              <a:buAutoNum type="arabicPeriod" startAt="1"/>
              <a:defRPr b="0" sz="4500">
                <a:latin typeface="Helvetica"/>
                <a:ea typeface="Helvetica"/>
                <a:cs typeface="Helvetica"/>
                <a:sym typeface="Helvetica"/>
              </a:defRPr>
            </a:pPr>
            <a:r>
              <a:t>The creation of intermediary institutions to help small and medium enterpise to grow based on zakah, waqf and sadaqah could be enable through the returns from productive waqf and sadaqah that could be channeled to finance productive Muslim small and medium enterprises (SMEs).</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3" name="The Initiatives for Economic Development"/>
          <p:cNvSpPr txBox="1"/>
          <p:nvPr>
            <p:ph type="title"/>
          </p:nvPr>
        </p:nvSpPr>
        <p:spPr>
          <a:xfrm>
            <a:off x="331447" y="357187"/>
            <a:ext cx="23463250" cy="1594681"/>
          </a:xfrm>
          <a:prstGeom prst="rect">
            <a:avLst/>
          </a:prstGeom>
        </p:spPr>
        <p:txBody>
          <a:bodyPr/>
          <a:lstStyle>
            <a:lvl1pPr algn="l">
              <a:defRPr b="1" sz="6000">
                <a:latin typeface="Helvetica Neue"/>
                <a:ea typeface="Helvetica Neue"/>
                <a:cs typeface="Helvetica Neue"/>
                <a:sym typeface="Helvetica Neue"/>
              </a:defRPr>
            </a:lvl1pPr>
          </a:lstStyle>
          <a:p>
            <a:pPr/>
            <a:r>
              <a:t>The Initiatives for Economic Development</a:t>
            </a:r>
          </a:p>
        </p:txBody>
      </p:sp>
      <p:sp>
        <p:nvSpPr>
          <p:cNvPr id="184" name="Since 2023 BWI had formed a waqf-based model cooperative for improving SMEs in Indonesia after several years held an intensive education and promotion.…"/>
          <p:cNvSpPr txBox="1"/>
          <p:nvPr/>
        </p:nvSpPr>
        <p:spPr>
          <a:xfrm>
            <a:off x="411003" y="1985962"/>
            <a:ext cx="23304138" cy="9744076"/>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marL="892968" indent="-892968" algn="just">
              <a:buSzPct val="100000"/>
              <a:buAutoNum type="arabicPeriod" startAt="1"/>
              <a:defRPr b="0" sz="4500">
                <a:latin typeface="Helvetica"/>
                <a:ea typeface="Helvetica"/>
                <a:cs typeface="Helvetica"/>
                <a:sym typeface="Helvetica"/>
              </a:defRPr>
            </a:pPr>
            <a:r>
              <a:t>Since 2023 BWI had formed </a:t>
            </a:r>
            <a:r>
              <a:rPr b="1"/>
              <a:t>a waqf-based model cooperative</a:t>
            </a:r>
            <a:r>
              <a:t> for improving SMEs in Indonesia after several years held an intensive education and promotion.</a:t>
            </a:r>
          </a:p>
          <a:p>
            <a:pPr marL="892968" indent="-892968" algn="just">
              <a:buSzPct val="100000"/>
              <a:buAutoNum type="arabicPeriod" startAt="1"/>
              <a:defRPr b="0" sz="4500">
                <a:latin typeface="Helvetica"/>
                <a:ea typeface="Helvetica"/>
                <a:cs typeface="Helvetica"/>
                <a:sym typeface="Helvetica"/>
              </a:defRPr>
            </a:pPr>
            <a:r>
              <a:t>BWI had </a:t>
            </a:r>
            <a:r>
              <a:rPr b="1"/>
              <a:t>set up a subsidiary which takes a form of co-operative</a:t>
            </a:r>
            <a:r>
              <a:t> to deliver financing towards Muslim SMEs based on Islamic modes of financing where the source is mainly from waqf including the role of cash waqf in order to finance micro and medium sized enterprises (MMEs).</a:t>
            </a:r>
          </a:p>
          <a:p>
            <a:pPr marL="892968" indent="-892968" algn="just">
              <a:buSzPct val="100000"/>
              <a:buAutoNum type="arabicPeriod" startAt="1"/>
              <a:defRPr b="0" sz="4500">
                <a:latin typeface="Helvetica"/>
                <a:ea typeface="Helvetica"/>
                <a:cs typeface="Helvetica"/>
                <a:sym typeface="Helvetica"/>
              </a:defRPr>
            </a:pPr>
            <a:r>
              <a:t>It had been attested in the past, particularly during the Ottoman Empire, that </a:t>
            </a:r>
            <a:r>
              <a:rPr b="1"/>
              <a:t>waqf and economy was highly connected in a positive direction.</a:t>
            </a:r>
            <a:r>
              <a:t>  As the waqf instituion was flourishing, the country’s economy was also advancing.</a:t>
            </a:r>
          </a:p>
          <a:p>
            <a:pPr marL="892968" indent="-892968" algn="just">
              <a:buSzPct val="100000"/>
              <a:buAutoNum type="arabicPeriod" startAt="1"/>
              <a:defRPr b="0" sz="4500">
                <a:latin typeface="Helvetica"/>
                <a:ea typeface="Helvetica"/>
                <a:cs typeface="Helvetica"/>
                <a:sym typeface="Helvetica"/>
              </a:defRPr>
            </a:pPr>
            <a:r>
              <a:t>Since the waqf provides public goods and thus fulfils the society’s needs adequately, </a:t>
            </a:r>
            <a:r>
              <a:rPr b="1"/>
              <a:t>it solves the problem of under supply of public goods</a:t>
            </a:r>
            <a:r>
              <a:t>, so often observed in conventional economics.</a:t>
            </a:r>
          </a:p>
          <a:p>
            <a:pPr marL="892968" indent="-892968" algn="just">
              <a:buSzPct val="100000"/>
              <a:buAutoNum type="arabicPeriod" startAt="1"/>
              <a:defRPr b="0" sz="4500">
                <a:latin typeface="Helvetica"/>
                <a:ea typeface="Helvetica"/>
                <a:cs typeface="Helvetica"/>
                <a:sym typeface="Helvetica"/>
              </a:defRPr>
            </a:pPr>
            <a:r>
              <a:t>Giving waqf as a part of spending in the way of God also </a:t>
            </a:r>
            <a:r>
              <a:rPr b="1"/>
              <a:t>stimulates the circulation of wealth in the society</a:t>
            </a:r>
            <a:r>
              <a:t> as envisaged by the Holy Qur’an (59:7).</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6" name="Prerequisites (1)"/>
          <p:cNvSpPr txBox="1"/>
          <p:nvPr>
            <p:ph type="title"/>
          </p:nvPr>
        </p:nvSpPr>
        <p:spPr>
          <a:xfrm>
            <a:off x="676843" y="357187"/>
            <a:ext cx="23030314" cy="1550665"/>
          </a:xfrm>
          <a:prstGeom prst="rect">
            <a:avLst/>
          </a:prstGeom>
        </p:spPr>
        <p:txBody>
          <a:bodyPr/>
          <a:lstStyle>
            <a:lvl1pPr algn="l" defTabSz="681870">
              <a:defRPr sz="9296"/>
            </a:lvl1pPr>
          </a:lstStyle>
          <a:p>
            <a:pPr/>
            <a:r>
              <a:t>Prerequisites (1)</a:t>
            </a:r>
          </a:p>
        </p:txBody>
      </p:sp>
      <p:sp>
        <p:nvSpPr>
          <p:cNvPr id="187" name="Issuing a new legal framework that imparts a clear definition of waqf, defines its function and objectives, organizes this institution effectively, and regulates its social and economic roles.…"/>
          <p:cNvSpPr txBox="1"/>
          <p:nvPr/>
        </p:nvSpPr>
        <p:spPr>
          <a:xfrm>
            <a:off x="889922" y="2214562"/>
            <a:ext cx="22604157" cy="9286876"/>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marL="1190625" indent="-1190625" algn="just" defTabSz="457200">
              <a:buSzPct val="100000"/>
              <a:buAutoNum type="arabicPeriod" startAt="1"/>
              <a:defRPr b="0" sz="6000">
                <a:solidFill>
                  <a:srgbClr val="2F2A2B"/>
                </a:solidFill>
                <a:latin typeface="Times"/>
                <a:ea typeface="Times"/>
                <a:cs typeface="Times"/>
                <a:sym typeface="Times"/>
              </a:defRPr>
            </a:pPr>
            <a:r>
              <a:t>Issuing </a:t>
            </a:r>
            <a:r>
              <a:rPr b="1"/>
              <a:t>a new legal framework</a:t>
            </a:r>
            <a:r>
              <a:t> that imparts a clear definition of</a:t>
            </a:r>
            <a:r>
              <a:rPr spc="-275"/>
              <a:t> </a:t>
            </a:r>
            <a:r>
              <a:rPr i="1"/>
              <a:t>waqf</a:t>
            </a:r>
            <a:r>
              <a:t>,</a:t>
            </a:r>
            <a:r>
              <a:rPr spc="-275"/>
              <a:t> </a:t>
            </a:r>
            <a:r>
              <a:t>defines</a:t>
            </a:r>
            <a:r>
              <a:rPr spc="-275"/>
              <a:t> </a:t>
            </a:r>
            <a:r>
              <a:t>its</a:t>
            </a:r>
            <a:r>
              <a:rPr spc="-275"/>
              <a:t> </a:t>
            </a:r>
            <a:r>
              <a:t>function</a:t>
            </a:r>
            <a:r>
              <a:rPr spc="-275"/>
              <a:t> </a:t>
            </a:r>
            <a:r>
              <a:t>and</a:t>
            </a:r>
            <a:r>
              <a:rPr spc="-275"/>
              <a:t> </a:t>
            </a:r>
            <a:r>
              <a:t>objectives,</a:t>
            </a:r>
            <a:r>
              <a:rPr spc="-275"/>
              <a:t> </a:t>
            </a:r>
            <a:r>
              <a:t>organizes</a:t>
            </a:r>
            <a:r>
              <a:rPr spc="-275"/>
              <a:t> </a:t>
            </a:r>
            <a:r>
              <a:t>this</a:t>
            </a:r>
            <a:r>
              <a:rPr spc="-275"/>
              <a:t> </a:t>
            </a:r>
            <a:r>
              <a:t>institution</a:t>
            </a:r>
            <a:r>
              <a:rPr spc="-275"/>
              <a:t> </a:t>
            </a:r>
            <a:r>
              <a:t>effectively, and regulates its social and economic roles.</a:t>
            </a:r>
          </a:p>
          <a:p>
            <a:pPr marL="1190625" indent="-1190625" algn="just" defTabSz="457200">
              <a:buSzPct val="100000"/>
              <a:buAutoNum type="arabicPeriod" startAt="1"/>
              <a:defRPr b="0" sz="6000">
                <a:solidFill>
                  <a:srgbClr val="2F2A2B"/>
                </a:solidFill>
                <a:latin typeface="Times"/>
                <a:ea typeface="Times"/>
                <a:cs typeface="Times"/>
                <a:sym typeface="Times"/>
              </a:defRPr>
            </a:pPr>
            <a:r>
              <a:rPr b="1"/>
              <a:t>Revising</a:t>
            </a:r>
            <a:r>
              <a:rPr b="1" spc="-350"/>
              <a:t> </a:t>
            </a:r>
            <a:r>
              <a:rPr b="1"/>
              <a:t>the</a:t>
            </a:r>
            <a:r>
              <a:rPr b="1" spc="-325"/>
              <a:t> </a:t>
            </a:r>
            <a:r>
              <a:rPr b="1"/>
              <a:t>management</a:t>
            </a:r>
            <a:r>
              <a:rPr b="1" spc="-350"/>
              <a:t> </a:t>
            </a:r>
            <a:r>
              <a:rPr b="1"/>
              <a:t>of</a:t>
            </a:r>
            <a:r>
              <a:rPr b="1" spc="-350"/>
              <a:t> </a:t>
            </a:r>
            <a:r>
              <a:rPr b="1" i="1"/>
              <a:t>waqf</a:t>
            </a:r>
            <a:r>
              <a:t>,</a:t>
            </a:r>
            <a:r>
              <a:rPr spc="-325"/>
              <a:t> </a:t>
            </a:r>
            <a:r>
              <a:rPr b="1"/>
              <a:t>especially</a:t>
            </a:r>
            <a:r>
              <a:rPr b="1" spc="-350"/>
              <a:t> </a:t>
            </a:r>
            <a:r>
              <a:rPr b="1"/>
              <a:t>its</a:t>
            </a:r>
            <a:r>
              <a:rPr b="1" spc="-350"/>
              <a:t> </a:t>
            </a:r>
            <a:r>
              <a:rPr b="1"/>
              <a:t>investment</a:t>
            </a:r>
            <a:r>
              <a:rPr b="1" spc="-325"/>
              <a:t> </a:t>
            </a:r>
            <a:r>
              <a:rPr b="1"/>
              <a:t>kind of </a:t>
            </a:r>
            <a:r>
              <a:rPr b="1" i="1"/>
              <a:t>waqf</a:t>
            </a:r>
            <a:r>
              <a:rPr i="1"/>
              <a:t> </a:t>
            </a:r>
            <a:r>
              <a:t>and providing technical, managerial and financing support to the </a:t>
            </a:r>
            <a:r>
              <a:rPr i="1"/>
              <a:t>waqf </a:t>
            </a:r>
            <a:r>
              <a:t>management</a:t>
            </a:r>
            <a:r>
              <a:rPr spc="-75"/>
              <a:t> </a:t>
            </a:r>
            <a:r>
              <a:t>to</a:t>
            </a:r>
            <a:r>
              <a:rPr spc="-50"/>
              <a:t> </a:t>
            </a:r>
            <a:r>
              <a:t>help</a:t>
            </a:r>
            <a:r>
              <a:rPr spc="-50"/>
              <a:t> </a:t>
            </a:r>
            <a:r>
              <a:t>it</a:t>
            </a:r>
            <a:r>
              <a:rPr spc="-50"/>
              <a:t> </a:t>
            </a:r>
            <a:r>
              <a:t>increase</a:t>
            </a:r>
            <a:r>
              <a:rPr spc="-50"/>
              <a:t> </a:t>
            </a:r>
            <a:r>
              <a:t>the</a:t>
            </a:r>
            <a:r>
              <a:rPr spc="-50"/>
              <a:t> </a:t>
            </a:r>
            <a:r>
              <a:t>productivity</a:t>
            </a:r>
            <a:r>
              <a:rPr spc="-75"/>
              <a:t> </a:t>
            </a:r>
            <a:r>
              <a:t>of</a:t>
            </a:r>
            <a:r>
              <a:rPr spc="-50"/>
              <a:t> </a:t>
            </a:r>
            <a:r>
              <a:rPr i="1"/>
              <a:t>waqf</a:t>
            </a:r>
            <a:r>
              <a:rPr i="1" spc="-50"/>
              <a:t> </a:t>
            </a:r>
            <a:r>
              <a:t>properties.</a:t>
            </a:r>
            <a:r>
              <a:rPr spc="-150"/>
              <a:t> </a:t>
            </a:r>
            <a:endParaRPr i="1" spc="-50"/>
          </a:p>
          <a:p>
            <a:pPr marL="1190625" indent="-1190625" algn="just" defTabSz="457200">
              <a:buSzPct val="100000"/>
              <a:buAutoNum type="arabicPeriod" startAt="1"/>
              <a:defRPr b="0" sz="6000">
                <a:solidFill>
                  <a:srgbClr val="2F2A2B"/>
                </a:solidFill>
                <a:latin typeface="Times"/>
                <a:ea typeface="Times"/>
                <a:cs typeface="Times"/>
                <a:sym typeface="Times"/>
              </a:defRPr>
            </a:pPr>
            <a:r>
              <a:rPr b="1" spc="-50"/>
              <a:t>Revising</a:t>
            </a:r>
            <a:r>
              <a:rPr b="1" spc="-300"/>
              <a:t> </a:t>
            </a:r>
            <a:r>
              <a:rPr b="1" spc="-50"/>
              <a:t>classical</a:t>
            </a:r>
            <a:r>
              <a:rPr b="1" spc="-300"/>
              <a:t> </a:t>
            </a:r>
            <a:r>
              <a:rPr b="1" spc="-50"/>
              <a:t>concept</a:t>
            </a:r>
            <a:r>
              <a:rPr b="1" spc="-275"/>
              <a:t> </a:t>
            </a:r>
            <a:r>
              <a:rPr b="1" spc="-50"/>
              <a:t>of</a:t>
            </a:r>
            <a:r>
              <a:rPr b="1" spc="-300"/>
              <a:t> </a:t>
            </a:r>
            <a:r>
              <a:rPr b="1" spc="-50"/>
              <a:t>Fiqh</a:t>
            </a:r>
            <a:r>
              <a:rPr b="1" spc="-300"/>
              <a:t> </a:t>
            </a:r>
            <a:r>
              <a:rPr b="1" spc="-50"/>
              <a:t>on</a:t>
            </a:r>
            <a:r>
              <a:rPr b="1" spc="-300"/>
              <a:t> </a:t>
            </a:r>
            <a:r>
              <a:rPr b="1" i="1" spc="-50"/>
              <a:t>waqf</a:t>
            </a:r>
            <a:r>
              <a:rPr b="1" i="1" spc="-275"/>
              <a:t> </a:t>
            </a:r>
            <a:r>
              <a:rPr spc="-50"/>
              <a:t>in</a:t>
            </a:r>
            <a:r>
              <a:rPr spc="-300"/>
              <a:t> </a:t>
            </a:r>
            <a:r>
              <a:rPr spc="-50"/>
              <a:t>order</a:t>
            </a:r>
            <a:r>
              <a:rPr spc="-300"/>
              <a:t> </a:t>
            </a:r>
            <a:r>
              <a:rPr spc="-50"/>
              <a:t>to</a:t>
            </a:r>
            <a:r>
              <a:rPr spc="-300"/>
              <a:t> </a:t>
            </a:r>
            <a:r>
              <a:rPr spc="-50"/>
              <a:t>accommodate </a:t>
            </a:r>
            <a:r>
              <a:t>many</a:t>
            </a:r>
            <a:r>
              <a:rPr spc="-325"/>
              <a:t> </a:t>
            </a:r>
            <a:r>
              <a:t>new</a:t>
            </a:r>
            <a:r>
              <a:rPr spc="-325"/>
              <a:t> </a:t>
            </a:r>
            <a:r>
              <a:t>forms</a:t>
            </a:r>
            <a:r>
              <a:rPr spc="-325"/>
              <a:t> </a:t>
            </a:r>
            <a:r>
              <a:t>of</a:t>
            </a:r>
            <a:r>
              <a:rPr spc="-325"/>
              <a:t> </a:t>
            </a:r>
            <a:r>
              <a:t>potential</a:t>
            </a:r>
            <a:r>
              <a:rPr spc="-325"/>
              <a:t> </a:t>
            </a:r>
            <a:r>
              <a:rPr i="1"/>
              <a:t>waqf</a:t>
            </a:r>
            <a:r>
              <a:rPr i="1" spc="-325"/>
              <a:t> </a:t>
            </a:r>
            <a:r>
              <a:t>particularly</a:t>
            </a:r>
            <a:r>
              <a:rPr spc="-325"/>
              <a:t> </a:t>
            </a:r>
            <a:r>
              <a:t>in</a:t>
            </a:r>
            <a:r>
              <a:rPr spc="-325"/>
              <a:t> </a:t>
            </a:r>
            <a:r>
              <a:t>the</a:t>
            </a:r>
            <a:r>
              <a:rPr spc="-325"/>
              <a:t> </a:t>
            </a:r>
            <a:r>
              <a:t>area</a:t>
            </a:r>
            <a:r>
              <a:rPr spc="-325"/>
              <a:t> </a:t>
            </a:r>
            <a:r>
              <a:t>of</a:t>
            </a:r>
            <a:r>
              <a:rPr spc="-325"/>
              <a:t> </a:t>
            </a:r>
            <a:r>
              <a:rPr i="1"/>
              <a:t>waqf</a:t>
            </a:r>
            <a:r>
              <a:rPr i="1" spc="-325"/>
              <a:t> </a:t>
            </a:r>
            <a:r>
              <a:t>of</a:t>
            </a:r>
            <a:r>
              <a:rPr spc="-325"/>
              <a:t> </a:t>
            </a:r>
            <a:r>
              <a:t>usufruct</a:t>
            </a:r>
            <a:r>
              <a:rPr spc="-325"/>
              <a:t> </a:t>
            </a:r>
            <a:r>
              <a:t>and </a:t>
            </a:r>
            <a:r>
              <a:rPr i="1"/>
              <a:t>waqf </a:t>
            </a:r>
            <a:r>
              <a:t>of non-physical properties (abstract properties).</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9" name="Redefining the roles of the authority body of waqf by making them agents of support and catalysts of help in the development of waqf rather than governmental managers of waqf properties.…"/>
          <p:cNvSpPr txBox="1"/>
          <p:nvPr/>
        </p:nvSpPr>
        <p:spPr>
          <a:xfrm>
            <a:off x="539927" y="2406842"/>
            <a:ext cx="22793858" cy="9286876"/>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marL="1190625" indent="-1190625" algn="just" defTabSz="457200">
              <a:buSzPct val="100000"/>
              <a:buAutoNum type="arabicPeriod" startAt="4"/>
              <a:defRPr b="0" sz="6000">
                <a:solidFill>
                  <a:srgbClr val="2F2A2B"/>
                </a:solidFill>
                <a:latin typeface="Times"/>
                <a:ea typeface="Times"/>
                <a:cs typeface="Times"/>
                <a:sym typeface="Times"/>
              </a:defRPr>
            </a:pPr>
            <a:r>
              <a:rPr b="1"/>
              <a:t>Redefining the roles of the authority body of </a:t>
            </a:r>
            <a:r>
              <a:rPr b="1" i="1"/>
              <a:t>waqf</a:t>
            </a:r>
            <a:r>
              <a:rPr i="1"/>
              <a:t> </a:t>
            </a:r>
            <a:r>
              <a:t>by making them agents of support and catalysts of help in the development of </a:t>
            </a:r>
            <a:r>
              <a:rPr i="1"/>
              <a:t>waqf </a:t>
            </a:r>
            <a:r>
              <a:t>rather than governmental managers of </a:t>
            </a:r>
            <a:r>
              <a:rPr i="1"/>
              <a:t>waqf </a:t>
            </a:r>
            <a:r>
              <a:t>properties.</a:t>
            </a:r>
          </a:p>
          <a:p>
            <a:pPr marL="1190625" indent="-1190625" algn="just" defTabSz="457200">
              <a:buSzPct val="100000"/>
              <a:buAutoNum type="arabicPeriod" startAt="4"/>
              <a:defRPr b="0" sz="6000">
                <a:solidFill>
                  <a:srgbClr val="2F2A2B"/>
                </a:solidFill>
                <a:latin typeface="Times"/>
                <a:ea typeface="Times"/>
                <a:cs typeface="Times"/>
                <a:sym typeface="Times"/>
              </a:defRPr>
            </a:pPr>
            <a:r>
              <a:rPr b="1" spc="-50"/>
              <a:t>Building</a:t>
            </a:r>
            <a:r>
              <a:rPr b="1" spc="-275"/>
              <a:t> </a:t>
            </a:r>
            <a:r>
              <a:rPr b="1" spc="-50"/>
              <a:t>a</a:t>
            </a:r>
            <a:r>
              <a:rPr b="1" spc="-275"/>
              <a:t> </a:t>
            </a:r>
            <a:r>
              <a:rPr b="1" spc="-50"/>
              <a:t>master</a:t>
            </a:r>
            <a:r>
              <a:rPr b="1" spc="-275"/>
              <a:t> </a:t>
            </a:r>
            <a:r>
              <a:rPr b="1" spc="-50"/>
              <a:t>plan</a:t>
            </a:r>
            <a:r>
              <a:rPr b="1" spc="-275"/>
              <a:t> </a:t>
            </a:r>
            <a:r>
              <a:rPr spc="-50"/>
              <a:t>in</a:t>
            </a:r>
            <a:r>
              <a:rPr spc="-275"/>
              <a:t> </a:t>
            </a:r>
            <a:r>
              <a:rPr spc="-50"/>
              <a:t>each</a:t>
            </a:r>
            <a:r>
              <a:rPr spc="-275"/>
              <a:t> </a:t>
            </a:r>
            <a:r>
              <a:rPr spc="-50"/>
              <a:t>Muslim</a:t>
            </a:r>
            <a:r>
              <a:rPr spc="-275"/>
              <a:t> </a:t>
            </a:r>
            <a:r>
              <a:rPr spc="-50"/>
              <a:t>country</a:t>
            </a:r>
            <a:r>
              <a:rPr spc="-275"/>
              <a:t> </a:t>
            </a:r>
            <a:r>
              <a:rPr spc="-50"/>
              <a:t>in</a:t>
            </a:r>
            <a:r>
              <a:rPr spc="-275"/>
              <a:t> </a:t>
            </a:r>
            <a:r>
              <a:rPr spc="-50"/>
              <a:t>order</a:t>
            </a:r>
            <a:r>
              <a:rPr spc="-275"/>
              <a:t> </a:t>
            </a:r>
            <a:r>
              <a:rPr spc="-50"/>
              <a:t>to</a:t>
            </a:r>
            <a:r>
              <a:rPr spc="-275"/>
              <a:t> </a:t>
            </a:r>
            <a:r>
              <a:rPr spc="-50"/>
              <a:t>reactivate </a:t>
            </a:r>
            <a:r>
              <a:t>the </a:t>
            </a:r>
            <a:r>
              <a:rPr i="1"/>
              <a:t>waqf </a:t>
            </a:r>
            <a:r>
              <a:t>properties in such a way that maximizes their benefits and services</a:t>
            </a:r>
          </a:p>
          <a:p>
            <a:pPr marL="1190625" indent="-1190625" algn="just" defTabSz="457200">
              <a:buSzPct val="100000"/>
              <a:buAutoNum type="arabicPeriod" startAt="4"/>
              <a:defRPr b="0" sz="6000">
                <a:solidFill>
                  <a:srgbClr val="2F2A2B"/>
                </a:solidFill>
                <a:latin typeface="Times"/>
                <a:ea typeface="Times"/>
                <a:cs typeface="Times"/>
                <a:sym typeface="Times"/>
              </a:defRPr>
            </a:pPr>
            <a:r>
              <a:rPr b="1" spc="-100"/>
              <a:t>Recognizing</a:t>
            </a:r>
            <a:r>
              <a:rPr b="1" spc="-175"/>
              <a:t> </a:t>
            </a:r>
            <a:r>
              <a:rPr b="1" spc="-100"/>
              <a:t>the</a:t>
            </a:r>
            <a:r>
              <a:rPr b="1" spc="-150"/>
              <a:t> </a:t>
            </a:r>
            <a:r>
              <a:rPr b="1" spc="-100"/>
              <a:t>relevance</a:t>
            </a:r>
            <a:r>
              <a:rPr b="1" spc="-150"/>
              <a:t> </a:t>
            </a:r>
            <a:r>
              <a:rPr b="1" spc="-100"/>
              <a:t>and</a:t>
            </a:r>
            <a:r>
              <a:rPr b="1" spc="-175"/>
              <a:t> </a:t>
            </a:r>
            <a:r>
              <a:rPr b="1" spc="-100"/>
              <a:t>importance</a:t>
            </a:r>
            <a:r>
              <a:rPr b="1" spc="-150"/>
              <a:t> </a:t>
            </a:r>
            <a:r>
              <a:rPr b="1" spc="-100"/>
              <a:t>of</a:t>
            </a:r>
            <a:r>
              <a:rPr b="1" spc="-175"/>
              <a:t> </a:t>
            </a:r>
            <a:r>
              <a:rPr b="1" spc="-100"/>
              <a:t>family</a:t>
            </a:r>
            <a:r>
              <a:rPr b="1" spc="-150"/>
              <a:t> </a:t>
            </a:r>
            <a:r>
              <a:rPr b="1" i="1" spc="-100"/>
              <a:t>waqf</a:t>
            </a:r>
            <a:r>
              <a:rPr b="1" i="1" spc="-175"/>
              <a:t> </a:t>
            </a:r>
            <a:r>
              <a:rPr spc="-100"/>
              <a:t>and</a:t>
            </a:r>
            <a:r>
              <a:rPr spc="-175"/>
              <a:t> </a:t>
            </a:r>
            <a:r>
              <a:rPr spc="-100"/>
              <a:t>its</a:t>
            </a:r>
            <a:r>
              <a:rPr spc="-175"/>
              <a:t> </a:t>
            </a:r>
            <a:r>
              <a:rPr spc="-100"/>
              <a:t>role </a:t>
            </a:r>
            <a:r>
              <a:t>in economic growth and reinstating the provisions that protect and organize the </a:t>
            </a:r>
            <a:r>
              <a:rPr spc="-50"/>
              <a:t>family</a:t>
            </a:r>
            <a:r>
              <a:rPr spc="-300"/>
              <a:t> </a:t>
            </a:r>
            <a:r>
              <a:rPr i="1" spc="-50"/>
              <a:t>waqf</a:t>
            </a:r>
            <a:r>
              <a:rPr i="1" spc="-300"/>
              <a:t> </a:t>
            </a:r>
            <a:r>
              <a:rPr spc="-50"/>
              <a:t>in</a:t>
            </a:r>
            <a:r>
              <a:rPr spc="-300"/>
              <a:t> </a:t>
            </a:r>
            <a:r>
              <a:rPr spc="-50"/>
              <a:t>particular</a:t>
            </a:r>
            <a:r>
              <a:rPr spc="-275"/>
              <a:t> </a:t>
            </a:r>
            <a:r>
              <a:rPr spc="-50"/>
              <a:t>and</a:t>
            </a:r>
            <a:r>
              <a:rPr spc="-300"/>
              <a:t> </a:t>
            </a:r>
            <a:r>
              <a:rPr spc="-50"/>
              <a:t>promote</a:t>
            </a:r>
            <a:r>
              <a:rPr spc="-300"/>
              <a:t> </a:t>
            </a:r>
            <a:r>
              <a:rPr spc="-50"/>
              <a:t>the</a:t>
            </a:r>
            <a:r>
              <a:rPr spc="-300"/>
              <a:t> </a:t>
            </a:r>
            <a:r>
              <a:rPr spc="-50"/>
              <a:t>idea</a:t>
            </a:r>
            <a:r>
              <a:rPr spc="-275"/>
              <a:t> </a:t>
            </a:r>
            <a:r>
              <a:rPr spc="-50"/>
              <a:t>of</a:t>
            </a:r>
            <a:r>
              <a:rPr spc="-300"/>
              <a:t> </a:t>
            </a:r>
            <a:r>
              <a:rPr spc="-50"/>
              <a:t>establishing</a:t>
            </a:r>
            <a:r>
              <a:rPr spc="-300"/>
              <a:t> </a:t>
            </a:r>
            <a:r>
              <a:rPr spc="-50"/>
              <a:t>new</a:t>
            </a:r>
            <a:r>
              <a:rPr spc="-300"/>
              <a:t> </a:t>
            </a:r>
            <a:r>
              <a:rPr i="1" spc="-50"/>
              <a:t>waqf</a:t>
            </a:r>
            <a:r>
              <a:rPr i="1" spc="-275"/>
              <a:t> </a:t>
            </a:r>
            <a:r>
              <a:rPr spc="-50"/>
              <a:t>in</a:t>
            </a:r>
            <a:r>
              <a:rPr spc="-300"/>
              <a:t> </a:t>
            </a:r>
            <a:r>
              <a:rPr spc="-50"/>
              <a:t>general. </a:t>
            </a:r>
          </a:p>
        </p:txBody>
      </p:sp>
      <p:sp>
        <p:nvSpPr>
          <p:cNvPr id="190" name="Prerequisites (2)"/>
          <p:cNvSpPr txBox="1"/>
          <p:nvPr>
            <p:ph type="title"/>
          </p:nvPr>
        </p:nvSpPr>
        <p:spPr>
          <a:xfrm>
            <a:off x="676843" y="558167"/>
            <a:ext cx="23030314" cy="1550666"/>
          </a:xfrm>
          <a:prstGeom prst="rect">
            <a:avLst/>
          </a:prstGeom>
        </p:spPr>
        <p:txBody>
          <a:bodyPr/>
          <a:lstStyle>
            <a:lvl1pPr algn="l" defTabSz="681870">
              <a:defRPr sz="9296"/>
            </a:lvl1pPr>
          </a:lstStyle>
          <a:p>
            <a:pPr/>
            <a:r>
              <a:t>Prerequisites (2)</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71437" tIns="71437" rIns="71437" bIns="71437" numCol="1" spcCol="38100" rtlCol="0" anchor="ctr" upright="0">
        <a:spAutoFit/>
      </a:bodyPr>
      <a:lstStyle>
        <a:defPPr marL="0" marR="0" indent="0" algn="ctr" defTabSz="821531" rtl="0" fontAlgn="auto" latinLnBrk="0" hangingPunct="0">
          <a:lnSpc>
            <a:spcPct val="100000"/>
          </a:lnSpc>
          <a:spcBef>
            <a:spcPts val="0"/>
          </a:spcBef>
          <a:spcAft>
            <a:spcPts val="0"/>
          </a:spcAft>
          <a:buClrTx/>
          <a:buSzTx/>
          <a:buFontTx/>
          <a:buNone/>
          <a:tabLst/>
          <a:defRPr b="0" baseline="0" cap="none" i="0" spc="0" strike="noStrike" sz="30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upright="0">
        <a:spAutoFit/>
      </a:bodyPr>
      <a:lstStyle>
        <a:defPPr marL="0" marR="0" indent="0" algn="ctr" defTabSz="821531" rtl="0" fontAlgn="auto" latinLnBrk="0" hangingPunct="0">
          <a:lnSpc>
            <a:spcPct val="100000"/>
          </a:lnSpc>
          <a:spcBef>
            <a:spcPts val="0"/>
          </a:spcBef>
          <a:spcAft>
            <a:spcPts val="0"/>
          </a:spcAft>
          <a:buClrTx/>
          <a:buSzTx/>
          <a:buFontTx/>
          <a:buNone/>
          <a:tabLst/>
          <a:defRPr b="1" baseline="0" cap="none" i="0" spc="0" strike="noStrike" sz="32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71437" tIns="71437" rIns="71437" bIns="71437" numCol="1" spcCol="38100" rtlCol="0" anchor="ctr" upright="0">
        <a:spAutoFit/>
      </a:bodyPr>
      <a:lstStyle>
        <a:defPPr marL="0" marR="0" indent="0" algn="ctr" defTabSz="821531" rtl="0" fontAlgn="auto" latinLnBrk="0" hangingPunct="0">
          <a:lnSpc>
            <a:spcPct val="100000"/>
          </a:lnSpc>
          <a:spcBef>
            <a:spcPts val="0"/>
          </a:spcBef>
          <a:spcAft>
            <a:spcPts val="0"/>
          </a:spcAft>
          <a:buClrTx/>
          <a:buSzTx/>
          <a:buFontTx/>
          <a:buNone/>
          <a:tabLst/>
          <a:defRPr b="0" baseline="0" cap="none" i="0" spc="0" strike="noStrike" sz="30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upright="0">
        <a:spAutoFit/>
      </a:bodyPr>
      <a:lstStyle>
        <a:defPPr marL="0" marR="0" indent="0" algn="ctr" defTabSz="821531" rtl="0" fontAlgn="auto" latinLnBrk="0" hangingPunct="0">
          <a:lnSpc>
            <a:spcPct val="100000"/>
          </a:lnSpc>
          <a:spcBef>
            <a:spcPts val="0"/>
          </a:spcBef>
          <a:spcAft>
            <a:spcPts val="0"/>
          </a:spcAft>
          <a:buClrTx/>
          <a:buSzTx/>
          <a:buFontTx/>
          <a:buNone/>
          <a:tabLst/>
          <a:defRPr b="1" baseline="0" cap="none" i="0" spc="0" strike="noStrike" sz="32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